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68" r:id="rId4"/>
    <p:sldId id="267" r:id="rId5"/>
    <p:sldId id="260" r:id="rId6"/>
    <p:sldId id="270" r:id="rId7"/>
    <p:sldId id="271" r:id="rId8"/>
    <p:sldId id="272" r:id="rId9"/>
    <p:sldId id="261" r:id="rId10"/>
    <p:sldId id="262" r:id="rId11"/>
    <p:sldId id="263" r:id="rId12"/>
    <p:sldId id="264" r:id="rId13"/>
    <p:sldId id="265" r:id="rId14"/>
    <p:sldId id="266" r:id="rId15"/>
  </p:sldIdLst>
  <p:sldSz cx="9144000" cy="6858000" type="screen4x3"/>
  <p:notesSz cx="6858000" cy="9144000"/>
  <p:defaultTextStyle>
    <a:defPPr>
      <a:defRPr lang="en-CA"/>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78FB5"/>
    <a:srgbClr val="0099CC"/>
    <a:srgbClr val="00000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809" autoAdjust="0"/>
    <p:restoredTop sz="94660"/>
  </p:normalViewPr>
  <p:slideViewPr>
    <p:cSldViewPr>
      <p:cViewPr varScale="1">
        <p:scale>
          <a:sx n="72" d="100"/>
          <a:sy n="72" d="100"/>
        </p:scale>
        <p:origin x="1440" y="6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152400" y="304800"/>
            <a:ext cx="8839200" cy="2209800"/>
          </a:xfrm>
        </p:spPr>
        <p:txBody>
          <a:bodyPr/>
          <a:lstStyle>
            <a:lvl1pPr algn="ctr">
              <a:defRPr/>
            </a:lvl1pPr>
          </a:lstStyle>
          <a:p>
            <a:r>
              <a:rPr lang="en-US" dirty="0" smtClean="0"/>
              <a:t>Click to edit Master title style</a:t>
            </a:r>
            <a:endParaRPr lang="en-CA" dirty="0"/>
          </a:p>
        </p:txBody>
      </p:sp>
      <p:sp>
        <p:nvSpPr>
          <p:cNvPr id="3075" name="Rectangle 3"/>
          <p:cNvSpPr>
            <a:spLocks noGrp="1" noChangeArrowheads="1"/>
          </p:cNvSpPr>
          <p:nvPr>
            <p:ph type="subTitle" idx="1"/>
          </p:nvPr>
        </p:nvSpPr>
        <p:spPr>
          <a:xfrm>
            <a:off x="4267200" y="2628900"/>
            <a:ext cx="4724400" cy="2476500"/>
          </a:xfrm>
        </p:spPr>
        <p:txBody>
          <a:bodyPr anchor="ctr"/>
          <a:lstStyle>
            <a:lvl1pPr marL="0" indent="0" algn="ctr">
              <a:buFontTx/>
              <a:buNone/>
              <a:defRPr/>
            </a:lvl1pPr>
          </a:lstStyle>
          <a:p>
            <a:r>
              <a:rPr lang="en-US" dirty="0" smtClean="0"/>
              <a:t>Click to edit Master subtitle style</a:t>
            </a:r>
            <a:endParaRPr lang="en-CA" dirty="0"/>
          </a:p>
        </p:txBody>
      </p:sp>
      <p:sp>
        <p:nvSpPr>
          <p:cNvPr id="3079" name="Rectangle 7"/>
          <p:cNvSpPr>
            <a:spLocks noGrp="1" noChangeArrowheads="1"/>
          </p:cNvSpPr>
          <p:nvPr>
            <p:ph type="dt" sz="half" idx="2"/>
          </p:nvPr>
        </p:nvSpPr>
        <p:spPr/>
        <p:txBody>
          <a:bodyPr/>
          <a:lstStyle>
            <a:lvl1pPr>
              <a:defRPr/>
            </a:lvl1pPr>
          </a:lstStyle>
          <a:p>
            <a:endParaRPr lang="en-CA"/>
          </a:p>
        </p:txBody>
      </p:sp>
      <p:sp>
        <p:nvSpPr>
          <p:cNvPr id="3080" name="Rectangle 8"/>
          <p:cNvSpPr>
            <a:spLocks noGrp="1" noChangeArrowheads="1"/>
          </p:cNvSpPr>
          <p:nvPr>
            <p:ph type="ftr" sz="quarter" idx="3"/>
          </p:nvPr>
        </p:nvSpPr>
        <p:spPr/>
        <p:txBody>
          <a:bodyPr/>
          <a:lstStyle>
            <a:lvl1pPr>
              <a:defRPr/>
            </a:lvl1pPr>
          </a:lstStyle>
          <a:p>
            <a:endParaRPr lang="en-CA"/>
          </a:p>
        </p:txBody>
      </p:sp>
      <p:sp>
        <p:nvSpPr>
          <p:cNvPr id="3081" name="Rectangle 9"/>
          <p:cNvSpPr>
            <a:spLocks noGrp="1" noChangeArrowheads="1"/>
          </p:cNvSpPr>
          <p:nvPr>
            <p:ph type="sldNum" sz="quarter" idx="4"/>
          </p:nvPr>
        </p:nvSpPr>
        <p:spPr/>
        <p:txBody>
          <a:bodyPr/>
          <a:lstStyle>
            <a:lvl1pPr>
              <a:defRPr/>
            </a:lvl1pPr>
          </a:lstStyle>
          <a:p>
            <a:fld id="{F9F13D1E-697A-4501-B419-4B277FB1FB8B}" type="slidenum">
              <a:rPr lang="en-CA"/>
              <a:pPr/>
              <a:t>‹#›</a:t>
            </a:fld>
            <a:endParaRPr lang="en-CA"/>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500" decel="50000" fill="hold">
                                          <p:stCondLst>
                                            <p:cond delay="0"/>
                                          </p:stCondLst>
                                        </p:cTn>
                                        <p:tgtEl>
                                          <p:spTgt spid="307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07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074"/>
                                        </p:tgtEl>
                                        <p:attrNameLst>
                                          <p:attrName>ppt_w</p:attrName>
                                        </p:attrNameLst>
                                      </p:cBhvr>
                                      <p:tavLst>
                                        <p:tav tm="0">
                                          <p:val>
                                            <p:strVal val="#ppt_w*.05"/>
                                          </p:val>
                                        </p:tav>
                                        <p:tav tm="100000">
                                          <p:val>
                                            <p:strVal val="#ppt_w"/>
                                          </p:val>
                                        </p:tav>
                                      </p:tavLst>
                                    </p:anim>
                                    <p:anim calcmode="lin" valueType="num">
                                      <p:cBhvr>
                                        <p:cTn id="10" dur="1000" fill="hold"/>
                                        <p:tgtEl>
                                          <p:spTgt spid="307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07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07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07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074"/>
                                        </p:tgtEl>
                                      </p:cBhvr>
                                    </p:animEffect>
                                  </p:childTnLst>
                                </p:cTn>
                              </p:par>
                              <p:par>
                                <p:cTn id="15" presetID="25" presetClass="entr" presetSubtype="0" fill="hold" grpId="0" nodeType="withEffect">
                                  <p:stCondLst>
                                    <p:cond delay="0"/>
                                  </p:stCondLst>
                                  <p:childTnLst>
                                    <p:set>
                                      <p:cBhvr>
                                        <p:cTn id="16" dur="1" fill="hold">
                                          <p:stCondLst>
                                            <p:cond delay="0"/>
                                          </p:stCondLst>
                                        </p:cTn>
                                        <p:tgtEl>
                                          <p:spTgt spid="3075">
                                            <p:txEl>
                                              <p:pRg st="0" end="0"/>
                                            </p:txEl>
                                          </p:spTgt>
                                        </p:tgtEl>
                                        <p:attrNameLst>
                                          <p:attrName>style.visibility</p:attrName>
                                        </p:attrNameLst>
                                      </p:cBhvr>
                                      <p:to>
                                        <p:strVal val="visible"/>
                                      </p:to>
                                    </p:set>
                                    <p:anim calcmode="lin" valueType="num">
                                      <p:cBhvr>
                                        <p:cTn id="17" dur="500" decel="50000" fill="hold">
                                          <p:stCondLst>
                                            <p:cond delay="0"/>
                                          </p:stCondLst>
                                        </p:cTn>
                                        <p:tgtEl>
                                          <p:spTgt spid="3075">
                                            <p:txEl>
                                              <p:pRg st="0" end="0"/>
                                            </p:txEl>
                                          </p:spTgt>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3075">
                                            <p:txEl>
                                              <p:pRg st="0" end="0"/>
                                            </p:txEl>
                                          </p:spTgt>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3075">
                                            <p:txEl>
                                              <p:pRg st="0" end="0"/>
                                            </p:txEl>
                                          </p:spTgt>
                                        </p:tgtEl>
                                        <p:attrNameLst>
                                          <p:attrName>ppt_w</p:attrName>
                                        </p:attrNameLst>
                                      </p:cBhvr>
                                      <p:tavLst>
                                        <p:tav tm="0">
                                          <p:val>
                                            <p:strVal val="#ppt_w*.05"/>
                                          </p:val>
                                        </p:tav>
                                        <p:tav tm="100000">
                                          <p:val>
                                            <p:strVal val="#ppt_w"/>
                                          </p:val>
                                        </p:tav>
                                      </p:tavLst>
                                    </p:anim>
                                    <p:anim calcmode="lin" valueType="num">
                                      <p:cBhvr>
                                        <p:cTn id="20" dur="1000" fill="hold"/>
                                        <p:tgtEl>
                                          <p:spTgt spid="3075">
                                            <p:txEl>
                                              <p:pRg st="0" end="0"/>
                                            </p:txEl>
                                          </p:spTgt>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3075">
                                            <p:txEl>
                                              <p:pRg st="0" end="0"/>
                                            </p:txEl>
                                          </p:spTgt>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3075">
                                            <p:txEl>
                                              <p:pRg st="0" end="0"/>
                                            </p:txEl>
                                          </p:spTgt>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3075">
                                            <p:txEl>
                                              <p:pRg st="0" end="0"/>
                                            </p:txEl>
                                          </p:spTgt>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307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p:bldP spid="3075" grpId="0" build="p">
        <p:tmplLst>
          <p:tmpl lvl="1">
            <p:tnLst>
              <p:par>
                <p:cTn presetID="25" presetClass="entr" presetSubtype="0" fill="hold" nodeType="withEffect">
                  <p:stCondLst>
                    <p:cond delay="0"/>
                  </p:stCondLst>
                  <p:childTnLst>
                    <p:set>
                      <p:cBhvr>
                        <p:cTn dur="1" fill="hold">
                          <p:stCondLst>
                            <p:cond delay="0"/>
                          </p:stCondLst>
                        </p:cTn>
                        <p:tgtEl>
                          <p:spTgt spid="3075"/>
                        </p:tgtEl>
                        <p:attrNameLst>
                          <p:attrName>style.visibility</p:attrName>
                        </p:attrNameLst>
                      </p:cBhvr>
                      <p:to>
                        <p:strVal val="visible"/>
                      </p:to>
                    </p:set>
                    <p:anim calcmode="lin" valueType="num">
                      <p:cBhvr>
                        <p:cTn dur="500" decel="50000" fill="hold">
                          <p:stCondLst>
                            <p:cond delay="0"/>
                          </p:stCondLst>
                        </p:cTn>
                        <p:tgtEl>
                          <p:spTgt spid="3075"/>
                        </p:tgtEl>
                        <p:attrNameLst>
                          <p:attrName>style.rotation</p:attrName>
                        </p:attrNameLst>
                      </p:cBhvr>
                      <p:tavLst>
                        <p:tav tm="0">
                          <p:val>
                            <p:fltVal val="-90"/>
                          </p:val>
                        </p:tav>
                        <p:tav tm="100000">
                          <p:val>
                            <p:fltVal val="0"/>
                          </p:val>
                        </p:tav>
                      </p:tavLst>
                    </p:anim>
                    <p:anim calcmode="lin" valueType="num">
                      <p:cBhvr>
                        <p:cTn dur="500" decel="50000" fill="hold">
                          <p:stCondLst>
                            <p:cond delay="0"/>
                          </p:stCondLst>
                        </p:cTn>
                        <p:tgtEl>
                          <p:spTgt spid="3075"/>
                        </p:tgtEl>
                        <p:attrNameLst>
                          <p:attrName>ppt_w</p:attrName>
                        </p:attrNameLst>
                      </p:cBhvr>
                      <p:tavLst>
                        <p:tav tm="0">
                          <p:val>
                            <p:strVal val="#ppt_w"/>
                          </p:val>
                        </p:tav>
                        <p:tav tm="100000">
                          <p:val>
                            <p:strVal val="#ppt_w*.05"/>
                          </p:val>
                        </p:tav>
                      </p:tavLst>
                    </p:anim>
                    <p:anim calcmode="lin" valueType="num">
                      <p:cBhvr>
                        <p:cTn dur="500" accel="50000" fill="hold">
                          <p:stCondLst>
                            <p:cond delay="500"/>
                          </p:stCondLst>
                        </p:cTn>
                        <p:tgtEl>
                          <p:spTgt spid="3075"/>
                        </p:tgtEl>
                        <p:attrNameLst>
                          <p:attrName>ppt_w</p:attrName>
                        </p:attrNameLst>
                      </p:cBhvr>
                      <p:tavLst>
                        <p:tav tm="0">
                          <p:val>
                            <p:strVal val="#ppt_w*.05"/>
                          </p:val>
                        </p:tav>
                        <p:tav tm="100000">
                          <p:val>
                            <p:strVal val="#ppt_w"/>
                          </p:val>
                        </p:tav>
                      </p:tavLst>
                    </p:anim>
                    <p:anim calcmode="lin" valueType="num">
                      <p:cBhvr>
                        <p:cTn dur="1000" fill="hold"/>
                        <p:tgtEl>
                          <p:spTgt spid="3075"/>
                        </p:tgtEl>
                        <p:attrNameLst>
                          <p:attrName>ppt_h</p:attrName>
                        </p:attrNameLst>
                      </p:cBhvr>
                      <p:tavLst>
                        <p:tav tm="0">
                          <p:val>
                            <p:strVal val="#ppt_h"/>
                          </p:val>
                        </p:tav>
                        <p:tav tm="100000">
                          <p:val>
                            <p:strVal val="#ppt_h"/>
                          </p:val>
                        </p:tav>
                      </p:tavLst>
                    </p:anim>
                    <p:anim calcmode="lin" valueType="num">
                      <p:cBhvr>
                        <p:cTn dur="500" decel="50000" fill="hold">
                          <p:stCondLst>
                            <p:cond delay="0"/>
                          </p:stCondLst>
                        </p:cTn>
                        <p:tgtEl>
                          <p:spTgt spid="3075"/>
                        </p:tgtEl>
                        <p:attrNameLst>
                          <p:attrName>ppt_x</p:attrName>
                        </p:attrNameLst>
                      </p:cBhvr>
                      <p:tavLst>
                        <p:tav tm="0">
                          <p:val>
                            <p:strVal val="#ppt_x+.4"/>
                          </p:val>
                        </p:tav>
                        <p:tav tm="100000">
                          <p:val>
                            <p:strVal val="#ppt_x"/>
                          </p:val>
                        </p:tav>
                      </p:tavLst>
                    </p:anim>
                    <p:anim calcmode="lin" valueType="num">
                      <p:cBhvr>
                        <p:cTn dur="500" decel="50000" fill="hold">
                          <p:stCondLst>
                            <p:cond delay="0"/>
                          </p:stCondLst>
                        </p:cTn>
                        <p:tgtEl>
                          <p:spTgt spid="3075"/>
                        </p:tgtEl>
                        <p:attrNameLst>
                          <p:attrName>ppt_y</p:attrName>
                        </p:attrNameLst>
                      </p:cBhvr>
                      <p:tavLst>
                        <p:tav tm="0">
                          <p:val>
                            <p:strVal val="#ppt_y-.2"/>
                          </p:val>
                        </p:tav>
                        <p:tav tm="100000">
                          <p:val>
                            <p:strVal val="#ppt_y+.1"/>
                          </p:val>
                        </p:tav>
                      </p:tavLst>
                    </p:anim>
                    <p:anim calcmode="lin" valueType="num">
                      <p:cBhvr>
                        <p:cTn dur="500" accel="50000" fill="hold">
                          <p:stCondLst>
                            <p:cond delay="500"/>
                          </p:stCondLst>
                        </p:cTn>
                        <p:tgtEl>
                          <p:spTgt spid="3075"/>
                        </p:tgtEl>
                        <p:attrNameLst>
                          <p:attrName>ppt_y</p:attrName>
                        </p:attrNameLst>
                      </p:cBhvr>
                      <p:tavLst>
                        <p:tav tm="0">
                          <p:val>
                            <p:strVal val="#ppt_y+.1"/>
                          </p:val>
                        </p:tav>
                        <p:tav tm="100000">
                          <p:val>
                            <p:strVal val="#ppt_y"/>
                          </p:val>
                        </p:tav>
                      </p:tavLst>
                    </p:anim>
                    <p:animEffect transition="in" filter="fade">
                      <p:cBhvr>
                        <p:cTn dur="1000" decel="50000">
                          <p:stCondLst>
                            <p:cond delay="0"/>
                          </p:stCondLst>
                        </p:cTn>
                        <p:tgtEl>
                          <p:spTgt spid="3075"/>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lvl1pPr>
              <a:defRPr/>
            </a:lvl1pPr>
          </a:lstStyle>
          <a:p>
            <a:endParaRPr lang="en-CA"/>
          </a:p>
        </p:txBody>
      </p:sp>
      <p:sp>
        <p:nvSpPr>
          <p:cNvPr id="5" name="Footer Placeholder 4"/>
          <p:cNvSpPr>
            <a:spLocks noGrp="1"/>
          </p:cNvSpPr>
          <p:nvPr>
            <p:ph type="ftr" sz="quarter" idx="11"/>
          </p:nvPr>
        </p:nvSpPr>
        <p:spPr/>
        <p:txBody>
          <a:bodyPr/>
          <a:lstStyle>
            <a:lvl1pPr>
              <a:defRPr/>
            </a:lvl1pPr>
          </a:lstStyle>
          <a:p>
            <a:endParaRPr lang="en-CA"/>
          </a:p>
        </p:txBody>
      </p:sp>
      <p:sp>
        <p:nvSpPr>
          <p:cNvPr id="6" name="Slide Number Placeholder 5"/>
          <p:cNvSpPr>
            <a:spLocks noGrp="1"/>
          </p:cNvSpPr>
          <p:nvPr>
            <p:ph type="sldNum" sz="quarter" idx="12"/>
          </p:nvPr>
        </p:nvSpPr>
        <p:spPr/>
        <p:txBody>
          <a:bodyPr/>
          <a:lstStyle>
            <a:lvl1pPr>
              <a:defRPr/>
            </a:lvl1pPr>
          </a:lstStyle>
          <a:p>
            <a:fld id="{6E6C2E18-09F9-4091-AEC9-E9FC3A1C38D4}" type="slidenum">
              <a:rPr lang="en-CA"/>
              <a:pPr/>
              <a:t>‹#›</a:t>
            </a:fld>
            <a:endParaRPr lang="en-C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152400"/>
            <a:ext cx="2209800" cy="6096000"/>
          </a:xfrm>
        </p:spPr>
        <p:txBody>
          <a:bodyPr vert="eaVert"/>
          <a:lstStyle/>
          <a:p>
            <a:r>
              <a:rPr lang="en-US" smtClean="0"/>
              <a:t>Click to edit Master title style</a:t>
            </a:r>
            <a:endParaRPr lang="en-CA"/>
          </a:p>
        </p:txBody>
      </p:sp>
      <p:sp>
        <p:nvSpPr>
          <p:cNvPr id="3" name="Vertical Text Placeholder 2"/>
          <p:cNvSpPr>
            <a:spLocks noGrp="1"/>
          </p:cNvSpPr>
          <p:nvPr>
            <p:ph type="body" orient="vert" idx="1"/>
          </p:nvPr>
        </p:nvSpPr>
        <p:spPr>
          <a:xfrm>
            <a:off x="152400" y="152400"/>
            <a:ext cx="6477000" cy="6096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Date Placeholder 3"/>
          <p:cNvSpPr>
            <a:spLocks noGrp="1"/>
          </p:cNvSpPr>
          <p:nvPr>
            <p:ph type="dt" sz="half" idx="10"/>
          </p:nvPr>
        </p:nvSpPr>
        <p:spPr/>
        <p:txBody>
          <a:bodyPr/>
          <a:lstStyle>
            <a:lvl1pPr>
              <a:defRPr/>
            </a:lvl1pPr>
          </a:lstStyle>
          <a:p>
            <a:endParaRPr lang="en-CA"/>
          </a:p>
        </p:txBody>
      </p:sp>
      <p:sp>
        <p:nvSpPr>
          <p:cNvPr id="5" name="Footer Placeholder 4"/>
          <p:cNvSpPr>
            <a:spLocks noGrp="1"/>
          </p:cNvSpPr>
          <p:nvPr>
            <p:ph type="ftr" sz="quarter" idx="11"/>
          </p:nvPr>
        </p:nvSpPr>
        <p:spPr/>
        <p:txBody>
          <a:bodyPr/>
          <a:lstStyle>
            <a:lvl1pPr>
              <a:defRPr/>
            </a:lvl1pPr>
          </a:lstStyle>
          <a:p>
            <a:endParaRPr lang="en-CA"/>
          </a:p>
        </p:txBody>
      </p:sp>
      <p:sp>
        <p:nvSpPr>
          <p:cNvPr id="6" name="Slide Number Placeholder 5"/>
          <p:cNvSpPr>
            <a:spLocks noGrp="1"/>
          </p:cNvSpPr>
          <p:nvPr>
            <p:ph type="sldNum" sz="quarter" idx="12"/>
          </p:nvPr>
        </p:nvSpPr>
        <p:spPr/>
        <p:txBody>
          <a:bodyPr/>
          <a:lstStyle>
            <a:lvl1pPr>
              <a:defRPr/>
            </a:lvl1pPr>
          </a:lstStyle>
          <a:p>
            <a:fld id="{B3F329B4-FD9D-4CC2-BEEE-72F40F701F9F}" type="slidenum">
              <a:rPr lang="en-CA"/>
              <a:pPr/>
              <a:t>‹#›</a:t>
            </a:fld>
            <a:endParaRPr lang="en-C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CA"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4" name="Date Placeholder 3"/>
          <p:cNvSpPr>
            <a:spLocks noGrp="1"/>
          </p:cNvSpPr>
          <p:nvPr>
            <p:ph type="dt" sz="half" idx="10"/>
          </p:nvPr>
        </p:nvSpPr>
        <p:spPr/>
        <p:txBody>
          <a:bodyPr/>
          <a:lstStyle>
            <a:lvl1pPr>
              <a:defRPr/>
            </a:lvl1pPr>
          </a:lstStyle>
          <a:p>
            <a:endParaRPr lang="en-CA"/>
          </a:p>
        </p:txBody>
      </p:sp>
      <p:sp>
        <p:nvSpPr>
          <p:cNvPr id="5" name="Footer Placeholder 4"/>
          <p:cNvSpPr>
            <a:spLocks noGrp="1"/>
          </p:cNvSpPr>
          <p:nvPr>
            <p:ph type="ftr" sz="quarter" idx="11"/>
          </p:nvPr>
        </p:nvSpPr>
        <p:spPr/>
        <p:txBody>
          <a:bodyPr/>
          <a:lstStyle>
            <a:lvl1pPr>
              <a:defRPr/>
            </a:lvl1pPr>
          </a:lstStyle>
          <a:p>
            <a:endParaRPr lang="en-CA"/>
          </a:p>
        </p:txBody>
      </p:sp>
      <p:sp>
        <p:nvSpPr>
          <p:cNvPr id="6" name="Slide Number Placeholder 5"/>
          <p:cNvSpPr>
            <a:spLocks noGrp="1"/>
          </p:cNvSpPr>
          <p:nvPr>
            <p:ph type="sldNum" sz="quarter" idx="12"/>
          </p:nvPr>
        </p:nvSpPr>
        <p:spPr/>
        <p:txBody>
          <a:bodyPr/>
          <a:lstStyle>
            <a:lvl1pPr>
              <a:defRPr/>
            </a:lvl1pPr>
          </a:lstStyle>
          <a:p>
            <a:fld id="{9D9BE11C-D538-44AC-84DF-3A823022230A}" type="slidenum">
              <a:rPr lang="en-CA"/>
              <a:pPr/>
              <a:t>‹#›</a:t>
            </a:fld>
            <a:endParaRPr lang="en-CA"/>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2000"/>
                                        <p:tgtEl>
                                          <p:spTgt spid="3">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fade">
                                      <p:cBhvr>
                                        <p:cTn id="24" dur="2000"/>
                                        <p:tgtEl>
                                          <p:spTgt spid="3">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fade">
                                      <p:cBhvr>
                                        <p:cTn id="29" dur="2000"/>
                                        <p:tgtEl>
                                          <p:spTgt spid="3">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fade">
                                      <p:cBhvr>
                                        <p:cTn id="34" dur="2000"/>
                                        <p:tgtEl>
                                          <p:spTgt spid="3">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Effect transition="in" filter="fade">
                                      <p:cBhvr>
                                        <p:cTn id="39"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tmplLst>
          <p:tmpl lvl="1">
            <p:tnLst>
              <p:par>
                <p:cTn presetID="10"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000"/>
                        <p:tgtEl>
                          <p:spTgt spid="3"/>
                        </p:tgtEl>
                      </p:cBhvr>
                    </p:animEffect>
                  </p:childTnLst>
                </p:cTn>
              </p:par>
            </p:tnLst>
          </p:tmpl>
          <p:tmpl lvl="2">
            <p:tnLst>
              <p:par>
                <p:cTn presetID="10"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000"/>
                        <p:tgtEl>
                          <p:spTgt spid="3"/>
                        </p:tgtEl>
                      </p:cBhvr>
                    </p:animEffect>
                  </p:childTnLst>
                </p:cTn>
              </p:par>
            </p:tnLst>
          </p:tmpl>
          <p:tmpl lvl="3">
            <p:tnLst>
              <p:par>
                <p:cTn presetID="10"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000"/>
                        <p:tgtEl>
                          <p:spTgt spid="3"/>
                        </p:tgtEl>
                      </p:cBhvr>
                    </p:animEffect>
                  </p:childTnLst>
                </p:cTn>
              </p:par>
            </p:tnLst>
          </p:tmpl>
          <p:tmpl lvl="4">
            <p:tnLst>
              <p:par>
                <p:cTn presetID="10"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000"/>
                        <p:tgtEl>
                          <p:spTgt spid="3"/>
                        </p:tgtEl>
                      </p:cBhvr>
                    </p:animEffect>
                  </p:childTnLst>
                </p:cTn>
              </p:par>
            </p:tnLst>
          </p:tmpl>
          <p:tmpl lvl="5">
            <p:tnLst>
              <p:par>
                <p:cTn presetID="10"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2000"/>
                        <p:tgtEl>
                          <p:spTgt spid="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CA"/>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CA"/>
          </a:p>
        </p:txBody>
      </p:sp>
      <p:sp>
        <p:nvSpPr>
          <p:cNvPr id="5" name="Footer Placeholder 4"/>
          <p:cNvSpPr>
            <a:spLocks noGrp="1"/>
          </p:cNvSpPr>
          <p:nvPr>
            <p:ph type="ftr" sz="quarter" idx="11"/>
          </p:nvPr>
        </p:nvSpPr>
        <p:spPr/>
        <p:txBody>
          <a:bodyPr/>
          <a:lstStyle>
            <a:lvl1pPr>
              <a:defRPr/>
            </a:lvl1pPr>
          </a:lstStyle>
          <a:p>
            <a:endParaRPr lang="en-CA"/>
          </a:p>
        </p:txBody>
      </p:sp>
      <p:sp>
        <p:nvSpPr>
          <p:cNvPr id="6" name="Slide Number Placeholder 5"/>
          <p:cNvSpPr>
            <a:spLocks noGrp="1"/>
          </p:cNvSpPr>
          <p:nvPr>
            <p:ph type="sldNum" sz="quarter" idx="12"/>
          </p:nvPr>
        </p:nvSpPr>
        <p:spPr/>
        <p:txBody>
          <a:bodyPr/>
          <a:lstStyle>
            <a:lvl1pPr>
              <a:defRPr/>
            </a:lvl1pPr>
          </a:lstStyle>
          <a:p>
            <a:fld id="{F138E200-2CC3-44EC-BF5C-6FECA78F642D}" type="slidenum">
              <a:rPr lang="en-CA"/>
              <a:pPr/>
              <a:t>‹#›</a:t>
            </a:fld>
            <a:endParaRPr lang="en-C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CA" dirty="0"/>
          </a:p>
        </p:txBody>
      </p:sp>
      <p:sp>
        <p:nvSpPr>
          <p:cNvPr id="3" name="Content Placeholder 2"/>
          <p:cNvSpPr>
            <a:spLocks noGrp="1"/>
          </p:cNvSpPr>
          <p:nvPr>
            <p:ph sz="half" idx="1"/>
          </p:nvPr>
        </p:nvSpPr>
        <p:spPr>
          <a:xfrm>
            <a:off x="152400" y="1524000"/>
            <a:ext cx="43434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4" name="Content Placeholder 3"/>
          <p:cNvSpPr>
            <a:spLocks noGrp="1"/>
          </p:cNvSpPr>
          <p:nvPr>
            <p:ph sz="half" idx="2"/>
          </p:nvPr>
        </p:nvSpPr>
        <p:spPr>
          <a:xfrm>
            <a:off x="4648200" y="1524000"/>
            <a:ext cx="43434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
        <p:nvSpPr>
          <p:cNvPr id="5" name="Date Placeholder 4"/>
          <p:cNvSpPr>
            <a:spLocks noGrp="1"/>
          </p:cNvSpPr>
          <p:nvPr>
            <p:ph type="dt" sz="half" idx="10"/>
          </p:nvPr>
        </p:nvSpPr>
        <p:spPr/>
        <p:txBody>
          <a:bodyPr/>
          <a:lstStyle>
            <a:lvl1pPr>
              <a:defRPr/>
            </a:lvl1pPr>
          </a:lstStyle>
          <a:p>
            <a:endParaRPr lang="en-CA"/>
          </a:p>
        </p:txBody>
      </p:sp>
      <p:sp>
        <p:nvSpPr>
          <p:cNvPr id="6" name="Footer Placeholder 5"/>
          <p:cNvSpPr>
            <a:spLocks noGrp="1"/>
          </p:cNvSpPr>
          <p:nvPr>
            <p:ph type="ftr" sz="quarter" idx="11"/>
          </p:nvPr>
        </p:nvSpPr>
        <p:spPr/>
        <p:txBody>
          <a:bodyPr/>
          <a:lstStyle>
            <a:lvl1pPr>
              <a:defRPr/>
            </a:lvl1pPr>
          </a:lstStyle>
          <a:p>
            <a:endParaRPr lang="en-CA"/>
          </a:p>
        </p:txBody>
      </p:sp>
      <p:sp>
        <p:nvSpPr>
          <p:cNvPr id="7" name="Slide Number Placeholder 6"/>
          <p:cNvSpPr>
            <a:spLocks noGrp="1"/>
          </p:cNvSpPr>
          <p:nvPr>
            <p:ph type="sldNum" sz="quarter" idx="12"/>
          </p:nvPr>
        </p:nvSpPr>
        <p:spPr/>
        <p:txBody>
          <a:bodyPr/>
          <a:lstStyle>
            <a:lvl1pPr>
              <a:defRPr/>
            </a:lvl1pPr>
          </a:lstStyle>
          <a:p>
            <a:fld id="{683561CB-ECA6-4FEE-A0AC-83119D2553D8}" type="slidenum">
              <a:rPr lang="en-CA"/>
              <a:pPr/>
              <a:t>‹#›</a:t>
            </a:fld>
            <a:endParaRPr lang="en-CA"/>
          </a:p>
        </p:txBody>
      </p:sp>
      <p:sp>
        <p:nvSpPr>
          <p:cNvPr id="9" name="Content Placeholder 3"/>
          <p:cNvSpPr>
            <a:spLocks noGrp="1"/>
          </p:cNvSpPr>
          <p:nvPr>
            <p:ph sz="half" idx="13"/>
          </p:nvPr>
        </p:nvSpPr>
        <p:spPr>
          <a:xfrm>
            <a:off x="4800600" y="1676400"/>
            <a:ext cx="43434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CA"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CA"/>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7" name="Date Placeholder 6"/>
          <p:cNvSpPr>
            <a:spLocks noGrp="1"/>
          </p:cNvSpPr>
          <p:nvPr>
            <p:ph type="dt" sz="half" idx="10"/>
          </p:nvPr>
        </p:nvSpPr>
        <p:spPr/>
        <p:txBody>
          <a:bodyPr/>
          <a:lstStyle>
            <a:lvl1pPr>
              <a:defRPr/>
            </a:lvl1pPr>
          </a:lstStyle>
          <a:p>
            <a:endParaRPr lang="en-CA"/>
          </a:p>
        </p:txBody>
      </p:sp>
      <p:sp>
        <p:nvSpPr>
          <p:cNvPr id="8" name="Footer Placeholder 7"/>
          <p:cNvSpPr>
            <a:spLocks noGrp="1"/>
          </p:cNvSpPr>
          <p:nvPr>
            <p:ph type="ftr" sz="quarter" idx="11"/>
          </p:nvPr>
        </p:nvSpPr>
        <p:spPr/>
        <p:txBody>
          <a:bodyPr/>
          <a:lstStyle>
            <a:lvl1pPr>
              <a:defRPr/>
            </a:lvl1pPr>
          </a:lstStyle>
          <a:p>
            <a:endParaRPr lang="en-CA"/>
          </a:p>
        </p:txBody>
      </p:sp>
      <p:sp>
        <p:nvSpPr>
          <p:cNvPr id="9" name="Slide Number Placeholder 8"/>
          <p:cNvSpPr>
            <a:spLocks noGrp="1"/>
          </p:cNvSpPr>
          <p:nvPr>
            <p:ph type="sldNum" sz="quarter" idx="12"/>
          </p:nvPr>
        </p:nvSpPr>
        <p:spPr/>
        <p:txBody>
          <a:bodyPr/>
          <a:lstStyle>
            <a:lvl1pPr>
              <a:defRPr/>
            </a:lvl1pPr>
          </a:lstStyle>
          <a:p>
            <a:fld id="{F98D1A17-46E8-4602-88CF-0743FFD5D8AD}" type="slidenum">
              <a:rPr lang="en-CA"/>
              <a:pPr/>
              <a:t>‹#›</a:t>
            </a:fld>
            <a:endParaRPr lang="en-CA"/>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CA"/>
          </a:p>
        </p:txBody>
      </p:sp>
      <p:sp>
        <p:nvSpPr>
          <p:cNvPr id="3" name="Date Placeholder 2"/>
          <p:cNvSpPr>
            <a:spLocks noGrp="1"/>
          </p:cNvSpPr>
          <p:nvPr>
            <p:ph type="dt" sz="half" idx="10"/>
          </p:nvPr>
        </p:nvSpPr>
        <p:spPr/>
        <p:txBody>
          <a:bodyPr/>
          <a:lstStyle>
            <a:lvl1pPr>
              <a:defRPr/>
            </a:lvl1pPr>
          </a:lstStyle>
          <a:p>
            <a:endParaRPr lang="en-CA"/>
          </a:p>
        </p:txBody>
      </p:sp>
      <p:sp>
        <p:nvSpPr>
          <p:cNvPr id="4" name="Footer Placeholder 3"/>
          <p:cNvSpPr>
            <a:spLocks noGrp="1"/>
          </p:cNvSpPr>
          <p:nvPr>
            <p:ph type="ftr" sz="quarter" idx="11"/>
          </p:nvPr>
        </p:nvSpPr>
        <p:spPr/>
        <p:txBody>
          <a:bodyPr/>
          <a:lstStyle>
            <a:lvl1pPr>
              <a:defRPr/>
            </a:lvl1pPr>
          </a:lstStyle>
          <a:p>
            <a:endParaRPr lang="en-CA"/>
          </a:p>
        </p:txBody>
      </p:sp>
      <p:sp>
        <p:nvSpPr>
          <p:cNvPr id="5" name="Slide Number Placeholder 4"/>
          <p:cNvSpPr>
            <a:spLocks noGrp="1"/>
          </p:cNvSpPr>
          <p:nvPr>
            <p:ph type="sldNum" sz="quarter" idx="12"/>
          </p:nvPr>
        </p:nvSpPr>
        <p:spPr/>
        <p:txBody>
          <a:bodyPr/>
          <a:lstStyle>
            <a:lvl1pPr>
              <a:defRPr/>
            </a:lvl1pPr>
          </a:lstStyle>
          <a:p>
            <a:fld id="{C1A94BF4-8CD1-402C-99A2-3850AE34DEEB}" type="slidenum">
              <a:rPr lang="en-CA"/>
              <a:pPr/>
              <a:t>‹#›</a:t>
            </a:fld>
            <a:endParaRPr lang="en-CA"/>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CA"/>
          </a:p>
        </p:txBody>
      </p:sp>
      <p:sp>
        <p:nvSpPr>
          <p:cNvPr id="3" name="Footer Placeholder 2"/>
          <p:cNvSpPr>
            <a:spLocks noGrp="1"/>
          </p:cNvSpPr>
          <p:nvPr>
            <p:ph type="ftr" sz="quarter" idx="11"/>
          </p:nvPr>
        </p:nvSpPr>
        <p:spPr/>
        <p:txBody>
          <a:bodyPr/>
          <a:lstStyle>
            <a:lvl1pPr>
              <a:defRPr/>
            </a:lvl1pPr>
          </a:lstStyle>
          <a:p>
            <a:endParaRPr lang="en-CA"/>
          </a:p>
        </p:txBody>
      </p:sp>
      <p:sp>
        <p:nvSpPr>
          <p:cNvPr id="4" name="Slide Number Placeholder 3"/>
          <p:cNvSpPr>
            <a:spLocks noGrp="1"/>
          </p:cNvSpPr>
          <p:nvPr>
            <p:ph type="sldNum" sz="quarter" idx="12"/>
          </p:nvPr>
        </p:nvSpPr>
        <p:spPr/>
        <p:txBody>
          <a:bodyPr/>
          <a:lstStyle>
            <a:lvl1pPr>
              <a:defRPr/>
            </a:lvl1pPr>
          </a:lstStyle>
          <a:p>
            <a:fld id="{6ECD28B8-F14B-4ED7-8FAA-3250747F0C2D}" type="slidenum">
              <a:rPr lang="en-CA"/>
              <a:pPr/>
              <a:t>‹#›</a:t>
            </a:fld>
            <a:endParaRPr lang="en-CA"/>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CA"/>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CA"/>
          </a:p>
        </p:txBody>
      </p:sp>
      <p:sp>
        <p:nvSpPr>
          <p:cNvPr id="6" name="Footer Placeholder 5"/>
          <p:cNvSpPr>
            <a:spLocks noGrp="1"/>
          </p:cNvSpPr>
          <p:nvPr>
            <p:ph type="ftr" sz="quarter" idx="11"/>
          </p:nvPr>
        </p:nvSpPr>
        <p:spPr/>
        <p:txBody>
          <a:bodyPr/>
          <a:lstStyle>
            <a:lvl1pPr>
              <a:defRPr/>
            </a:lvl1pPr>
          </a:lstStyle>
          <a:p>
            <a:endParaRPr lang="en-CA"/>
          </a:p>
        </p:txBody>
      </p:sp>
      <p:sp>
        <p:nvSpPr>
          <p:cNvPr id="7" name="Slide Number Placeholder 6"/>
          <p:cNvSpPr>
            <a:spLocks noGrp="1"/>
          </p:cNvSpPr>
          <p:nvPr>
            <p:ph type="sldNum" sz="quarter" idx="12"/>
          </p:nvPr>
        </p:nvSpPr>
        <p:spPr/>
        <p:txBody>
          <a:bodyPr/>
          <a:lstStyle>
            <a:lvl1pPr>
              <a:defRPr/>
            </a:lvl1pPr>
          </a:lstStyle>
          <a:p>
            <a:fld id="{B21DA1F8-39C3-4737-BEFF-4EDDE96E9B97}" type="slidenum">
              <a:rPr lang="en-CA"/>
              <a:pPr/>
              <a:t>‹#›</a:t>
            </a:fld>
            <a:endParaRPr lang="en-CA"/>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CA"/>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CA"/>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CA"/>
          </a:p>
        </p:txBody>
      </p:sp>
      <p:sp>
        <p:nvSpPr>
          <p:cNvPr id="6" name="Footer Placeholder 5"/>
          <p:cNvSpPr>
            <a:spLocks noGrp="1"/>
          </p:cNvSpPr>
          <p:nvPr>
            <p:ph type="ftr" sz="quarter" idx="11"/>
          </p:nvPr>
        </p:nvSpPr>
        <p:spPr/>
        <p:txBody>
          <a:bodyPr/>
          <a:lstStyle>
            <a:lvl1pPr>
              <a:defRPr/>
            </a:lvl1pPr>
          </a:lstStyle>
          <a:p>
            <a:endParaRPr lang="en-CA"/>
          </a:p>
        </p:txBody>
      </p:sp>
      <p:sp>
        <p:nvSpPr>
          <p:cNvPr id="7" name="Slide Number Placeholder 6"/>
          <p:cNvSpPr>
            <a:spLocks noGrp="1"/>
          </p:cNvSpPr>
          <p:nvPr>
            <p:ph type="sldNum" sz="quarter" idx="12"/>
          </p:nvPr>
        </p:nvSpPr>
        <p:spPr/>
        <p:txBody>
          <a:bodyPr/>
          <a:lstStyle>
            <a:lvl1pPr>
              <a:defRPr/>
            </a:lvl1pPr>
          </a:lstStyle>
          <a:p>
            <a:fld id="{78994D99-6FE7-4048-BCD3-3D75038BABA2}" type="slidenum">
              <a:rPr lang="en-CA"/>
              <a:pPr/>
              <a:t>‹#›</a:t>
            </a:fld>
            <a:endParaRPr lang="en-C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52400" y="152400"/>
            <a:ext cx="88392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CA" smtClean="0"/>
          </a:p>
        </p:txBody>
      </p:sp>
      <p:sp>
        <p:nvSpPr>
          <p:cNvPr id="1027" name="Rectangle 3"/>
          <p:cNvSpPr>
            <a:spLocks noGrp="1" noChangeArrowheads="1"/>
          </p:cNvSpPr>
          <p:nvPr>
            <p:ph type="body" idx="1"/>
          </p:nvPr>
        </p:nvSpPr>
        <p:spPr bwMode="auto">
          <a:xfrm>
            <a:off x="152400" y="1524000"/>
            <a:ext cx="8839200" cy="4724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smtClean="0"/>
          </a:p>
        </p:txBody>
      </p:sp>
      <p:sp>
        <p:nvSpPr>
          <p:cNvPr id="1034" name="Rectangle 10"/>
          <p:cNvSpPr>
            <a:spLocks noGrp="1" noChangeArrowheads="1"/>
          </p:cNvSpPr>
          <p:nvPr>
            <p:ph type="dt" sz="half" idx="2"/>
          </p:nvPr>
        </p:nvSpPr>
        <p:spPr bwMode="auto">
          <a:xfrm>
            <a:off x="152400" y="6324600"/>
            <a:ext cx="21336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CA"/>
          </a:p>
        </p:txBody>
      </p:sp>
      <p:sp>
        <p:nvSpPr>
          <p:cNvPr id="1035" name="Rectangle 11"/>
          <p:cNvSpPr>
            <a:spLocks noGrp="1" noChangeArrowheads="1"/>
          </p:cNvSpPr>
          <p:nvPr>
            <p:ph type="ftr" sz="quarter" idx="3"/>
          </p:nvPr>
        </p:nvSpPr>
        <p:spPr bwMode="auto">
          <a:xfrm>
            <a:off x="3124200" y="6324600"/>
            <a:ext cx="28956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CA"/>
          </a:p>
        </p:txBody>
      </p:sp>
      <p:sp>
        <p:nvSpPr>
          <p:cNvPr id="1036" name="Rectangle 12"/>
          <p:cNvSpPr>
            <a:spLocks noGrp="1" noChangeArrowheads="1"/>
          </p:cNvSpPr>
          <p:nvPr>
            <p:ph type="sldNum" sz="quarter" idx="4"/>
          </p:nvPr>
        </p:nvSpPr>
        <p:spPr bwMode="auto">
          <a:xfrm>
            <a:off x="6858000" y="6324600"/>
            <a:ext cx="21336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3A85F419-9076-46F1-8A9D-E57D84BBA92A}" type="slidenum">
              <a:rPr lang="en-CA"/>
              <a:pPr/>
              <a:t>‹#›</a:t>
            </a:fld>
            <a:endParaRPr lang="en-C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1" fontAlgn="base" hangingPunct="1">
        <a:spcBef>
          <a:spcPct val="0"/>
        </a:spcBef>
        <a:spcAft>
          <a:spcPct val="0"/>
        </a:spcAft>
        <a:defRPr sz="3600">
          <a:solidFill>
            <a:schemeClr val="tx2"/>
          </a:solidFill>
          <a:latin typeface="+mj-lt"/>
          <a:ea typeface="+mj-ea"/>
          <a:cs typeface="+mj-cs"/>
        </a:defRPr>
      </a:lvl1pPr>
      <a:lvl2pPr algn="l" rtl="0" eaLnBrk="1" fontAlgn="base" hangingPunct="1">
        <a:spcBef>
          <a:spcPct val="0"/>
        </a:spcBef>
        <a:spcAft>
          <a:spcPct val="0"/>
        </a:spcAft>
        <a:defRPr sz="3600">
          <a:solidFill>
            <a:schemeClr val="tx2"/>
          </a:solidFill>
          <a:latin typeface="Arial" charset="0"/>
        </a:defRPr>
      </a:lvl2pPr>
      <a:lvl3pPr algn="l" rtl="0" eaLnBrk="1" fontAlgn="base" hangingPunct="1">
        <a:spcBef>
          <a:spcPct val="0"/>
        </a:spcBef>
        <a:spcAft>
          <a:spcPct val="0"/>
        </a:spcAft>
        <a:defRPr sz="3600">
          <a:solidFill>
            <a:schemeClr val="tx2"/>
          </a:solidFill>
          <a:latin typeface="Arial" charset="0"/>
        </a:defRPr>
      </a:lvl3pPr>
      <a:lvl4pPr algn="l" rtl="0" eaLnBrk="1" fontAlgn="base" hangingPunct="1">
        <a:spcBef>
          <a:spcPct val="0"/>
        </a:spcBef>
        <a:spcAft>
          <a:spcPct val="0"/>
        </a:spcAft>
        <a:defRPr sz="3600">
          <a:solidFill>
            <a:schemeClr val="tx2"/>
          </a:solidFill>
          <a:latin typeface="Arial" charset="0"/>
        </a:defRPr>
      </a:lvl4pPr>
      <a:lvl5pPr algn="l" rtl="0" eaLnBrk="1" fontAlgn="base" hangingPunct="1">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p:titleStyle>
    <p:bodyStyle>
      <a:lvl1pPr marL="342900" indent="-342900" algn="l" rtl="0" eaLnBrk="1" fontAlgn="base" hangingPunct="1">
        <a:spcBef>
          <a:spcPct val="20000"/>
        </a:spcBef>
        <a:spcAft>
          <a:spcPct val="0"/>
        </a:spcAft>
        <a:buChar char="•"/>
        <a:defRPr sz="28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400">
          <a:solidFill>
            <a:schemeClr val="tx1"/>
          </a:solidFill>
          <a:latin typeface="+mn-lt"/>
        </a:defRPr>
      </a:lvl2pPr>
      <a:lvl3pPr marL="1143000" indent="-228600" algn="l" rtl="0" eaLnBrk="1" fontAlgn="base" hangingPunct="1">
        <a:spcBef>
          <a:spcPct val="20000"/>
        </a:spcBef>
        <a:spcAft>
          <a:spcPct val="0"/>
        </a:spcAft>
        <a:buChar char="•"/>
        <a:defRPr sz="2000">
          <a:solidFill>
            <a:schemeClr val="tx1"/>
          </a:solidFill>
          <a:latin typeface="+mn-lt"/>
        </a:defRPr>
      </a:lvl3pPr>
      <a:lvl4pPr marL="1600200" indent="-228600" algn="l" rtl="0" eaLnBrk="1" fontAlgn="base" hangingPunct="1">
        <a:spcBef>
          <a:spcPct val="20000"/>
        </a:spcBef>
        <a:spcAft>
          <a:spcPct val="0"/>
        </a:spcAft>
        <a:buChar char="–"/>
        <a:defRPr>
          <a:solidFill>
            <a:schemeClr val="tx1"/>
          </a:solidFill>
          <a:latin typeface="+mn-lt"/>
        </a:defRPr>
      </a:lvl4pPr>
      <a:lvl5pPr marL="2057400" indent="-228600" algn="l" rtl="0" eaLnBrk="1" fontAlgn="base" hangingPunct="1">
        <a:spcBef>
          <a:spcPct val="20000"/>
        </a:spcBef>
        <a:spcAft>
          <a:spcPct val="0"/>
        </a:spcAft>
        <a:buChar char="»"/>
        <a:defRPr>
          <a:solidFill>
            <a:schemeClr val="tx1"/>
          </a:solidFill>
          <a:latin typeface="+mn-lt"/>
        </a:defRPr>
      </a:lvl5pPr>
      <a:lvl6pPr marL="2514600" indent="-228600" algn="l" rtl="0" eaLnBrk="1" fontAlgn="base" hangingPunct="1">
        <a:spcBef>
          <a:spcPct val="20000"/>
        </a:spcBef>
        <a:spcAft>
          <a:spcPct val="0"/>
        </a:spcAft>
        <a:buChar char="»"/>
        <a:defRPr>
          <a:solidFill>
            <a:schemeClr val="tx1"/>
          </a:solidFill>
          <a:latin typeface="+mn-lt"/>
        </a:defRPr>
      </a:lvl6pPr>
      <a:lvl7pPr marL="2971800" indent="-228600" algn="l" rtl="0" eaLnBrk="1" fontAlgn="base" hangingPunct="1">
        <a:spcBef>
          <a:spcPct val="20000"/>
        </a:spcBef>
        <a:spcAft>
          <a:spcPct val="0"/>
        </a:spcAft>
        <a:buChar char="»"/>
        <a:defRPr>
          <a:solidFill>
            <a:schemeClr val="tx1"/>
          </a:solidFill>
          <a:latin typeface="+mn-lt"/>
        </a:defRPr>
      </a:lvl7pPr>
      <a:lvl8pPr marL="3429000" indent="-228600" algn="l" rtl="0" eaLnBrk="1" fontAlgn="base" hangingPunct="1">
        <a:spcBef>
          <a:spcPct val="20000"/>
        </a:spcBef>
        <a:spcAft>
          <a:spcPct val="0"/>
        </a:spcAft>
        <a:buChar char="»"/>
        <a:defRPr>
          <a:solidFill>
            <a:schemeClr val="tx1"/>
          </a:solidFill>
          <a:latin typeface="+mn-lt"/>
        </a:defRPr>
      </a:lvl8pPr>
      <a:lvl9pPr marL="3886200" indent="-228600" algn="l" rtl="0" eaLnBrk="1" fontAlgn="base" hangingPunct="1">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Political Science 120 </a:t>
            </a:r>
            <a:endParaRPr lang="en-CA" dirty="0"/>
          </a:p>
        </p:txBody>
      </p:sp>
      <p:sp>
        <p:nvSpPr>
          <p:cNvPr id="3" name="Subtitle 2"/>
          <p:cNvSpPr>
            <a:spLocks noGrp="1"/>
          </p:cNvSpPr>
          <p:nvPr>
            <p:ph type="subTitle" idx="1"/>
          </p:nvPr>
        </p:nvSpPr>
        <p:spPr/>
        <p:txBody>
          <a:bodyPr/>
          <a:lstStyle/>
          <a:p>
            <a:r>
              <a:rPr lang="en-US" dirty="0" smtClean="0"/>
              <a:t>Mr. Spencer</a:t>
            </a:r>
            <a:endParaRPr lang="en-CA"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3536"/>
            <a:ext cx="8229600" cy="813264"/>
          </a:xfrm>
        </p:spPr>
        <p:txBody>
          <a:bodyPr/>
          <a:lstStyle/>
          <a:p>
            <a:r>
              <a:rPr lang="en-US" dirty="0" smtClean="0"/>
              <a:t>WHY STUDY IT?</a:t>
            </a:r>
            <a:endParaRPr lang="en-CA" dirty="0"/>
          </a:p>
        </p:txBody>
      </p:sp>
      <p:sp>
        <p:nvSpPr>
          <p:cNvPr id="3" name="Content Placeholder 2"/>
          <p:cNvSpPr>
            <a:spLocks noGrp="1"/>
          </p:cNvSpPr>
          <p:nvPr>
            <p:ph idx="1"/>
          </p:nvPr>
        </p:nvSpPr>
        <p:spPr>
          <a:xfrm>
            <a:off x="457200" y="1371600"/>
            <a:ext cx="8229600" cy="4800917"/>
          </a:xfrm>
        </p:spPr>
        <p:txBody>
          <a:bodyPr/>
          <a:lstStyle/>
          <a:p>
            <a:r>
              <a:rPr lang="en-US" dirty="0" smtClean="0"/>
              <a:t>To be informed and to know an individual’s role, if any.</a:t>
            </a:r>
          </a:p>
          <a:p>
            <a:endParaRPr lang="en-US" dirty="0" smtClean="0"/>
          </a:p>
          <a:p>
            <a:r>
              <a:rPr lang="en-US" dirty="0" smtClean="0"/>
              <a:t>To think about your political stance.  </a:t>
            </a:r>
          </a:p>
          <a:p>
            <a:pPr>
              <a:buNone/>
            </a:pPr>
            <a:endParaRPr lang="en-US" dirty="0" smtClean="0"/>
          </a:p>
          <a:p>
            <a:r>
              <a:rPr lang="en-US" dirty="0" smtClean="0"/>
              <a:t>To understand who has and who does not have power and what powers or rights.</a:t>
            </a:r>
          </a:p>
          <a:p>
            <a:endParaRPr lang="en-US" dirty="0" smtClean="0"/>
          </a:p>
          <a:p>
            <a:pPr>
              <a:buNone/>
            </a:pPr>
            <a:endParaRPr lang="en-US" dirty="0" smtClean="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3536"/>
            <a:ext cx="8229600" cy="813264"/>
          </a:xfrm>
        </p:spPr>
        <p:txBody>
          <a:bodyPr>
            <a:normAutofit/>
          </a:bodyPr>
          <a:lstStyle/>
          <a:p>
            <a:r>
              <a:rPr lang="en-CA" b="1" dirty="0" smtClean="0"/>
              <a:t> POLITICAL TERMINOLOGY</a:t>
            </a:r>
            <a:endParaRPr lang="en-CA" dirty="0"/>
          </a:p>
        </p:txBody>
      </p:sp>
      <p:sp>
        <p:nvSpPr>
          <p:cNvPr id="3" name="Content Placeholder 2"/>
          <p:cNvSpPr>
            <a:spLocks noGrp="1"/>
          </p:cNvSpPr>
          <p:nvPr>
            <p:ph idx="1"/>
          </p:nvPr>
        </p:nvSpPr>
        <p:spPr>
          <a:xfrm>
            <a:off x="457200" y="1676400"/>
            <a:ext cx="8229600" cy="4496117"/>
          </a:xfrm>
        </p:spPr>
        <p:txBody>
          <a:bodyPr/>
          <a:lstStyle/>
          <a:p>
            <a:pPr algn="ctr">
              <a:buNone/>
            </a:pPr>
            <a:r>
              <a:rPr lang="en-CA" dirty="0" smtClean="0"/>
              <a:t>“Canadian government might be described as federal rather than unitary, limited monarchy rather than republic, parliamentary rather than presidential, democratic rather than authoritarian, bicameral rather than unicameral, and usually majority rather than minority.”  </a:t>
            </a:r>
            <a:endParaRPr lang="en-CA" b="1" dirty="0" smtClean="0"/>
          </a:p>
          <a:p>
            <a:pPr algn="ctr">
              <a:buNone/>
            </a:pPr>
            <a:endParaRPr lang="en-CA" dirty="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Canadian Political terms</a:t>
            </a:r>
            <a:endParaRPr lang="en-CA" dirty="0"/>
          </a:p>
        </p:txBody>
      </p:sp>
      <p:sp>
        <p:nvSpPr>
          <p:cNvPr id="3" name="Content Placeholder 2"/>
          <p:cNvSpPr>
            <a:spLocks noGrp="1"/>
          </p:cNvSpPr>
          <p:nvPr>
            <p:ph sz="half" idx="1"/>
          </p:nvPr>
        </p:nvSpPr>
        <p:spPr>
          <a:xfrm>
            <a:off x="76200" y="1524000"/>
            <a:ext cx="4343400" cy="4724400"/>
          </a:xfrm>
        </p:spPr>
        <p:txBody>
          <a:bodyPr/>
          <a:lstStyle/>
          <a:p>
            <a:r>
              <a:rPr lang="en-US" sz="2500" dirty="0" smtClean="0"/>
              <a:t>Bicameral</a:t>
            </a:r>
          </a:p>
          <a:p>
            <a:r>
              <a:rPr lang="en-US" sz="2500" dirty="0" smtClean="0"/>
              <a:t>Cabinet</a:t>
            </a:r>
          </a:p>
          <a:p>
            <a:r>
              <a:rPr lang="en-US" sz="2500" dirty="0" smtClean="0"/>
              <a:t>Charter</a:t>
            </a:r>
          </a:p>
          <a:p>
            <a:r>
              <a:rPr lang="en-US" sz="2500" dirty="0" smtClean="0"/>
              <a:t>Conservative</a:t>
            </a:r>
          </a:p>
          <a:p>
            <a:r>
              <a:rPr lang="en-US" sz="2500" dirty="0" smtClean="0"/>
              <a:t>Constitution</a:t>
            </a:r>
          </a:p>
          <a:p>
            <a:r>
              <a:rPr lang="en-US" sz="2500" dirty="0" smtClean="0"/>
              <a:t>Democracy</a:t>
            </a:r>
          </a:p>
        </p:txBody>
      </p:sp>
      <p:sp>
        <p:nvSpPr>
          <p:cNvPr id="4" name="Content Placeholder 3"/>
          <p:cNvSpPr>
            <a:spLocks noGrp="1"/>
          </p:cNvSpPr>
          <p:nvPr>
            <p:ph sz="half" idx="2"/>
          </p:nvPr>
        </p:nvSpPr>
        <p:spPr>
          <a:xfrm>
            <a:off x="5943600" y="1524000"/>
            <a:ext cx="3352800" cy="4724400"/>
          </a:xfrm>
        </p:spPr>
        <p:txBody>
          <a:bodyPr/>
          <a:lstStyle/>
          <a:p>
            <a:r>
              <a:rPr lang="en-US" sz="2500" dirty="0" smtClean="0"/>
              <a:t>Ideology</a:t>
            </a:r>
          </a:p>
          <a:p>
            <a:r>
              <a:rPr lang="en-US" sz="2500" dirty="0" smtClean="0"/>
              <a:t>Left/right wing</a:t>
            </a:r>
          </a:p>
          <a:p>
            <a:r>
              <a:rPr lang="en-US" sz="2500" dirty="0" smtClean="0"/>
              <a:t>Liberal</a:t>
            </a:r>
          </a:p>
          <a:p>
            <a:r>
              <a:rPr lang="en-US" sz="2500" dirty="0" smtClean="0"/>
              <a:t>Monarchy</a:t>
            </a:r>
          </a:p>
          <a:p>
            <a:r>
              <a:rPr lang="en-US" sz="2500" dirty="0" smtClean="0"/>
              <a:t>Proportional Rep.</a:t>
            </a:r>
          </a:p>
          <a:p>
            <a:r>
              <a:rPr lang="en-US" sz="2500" dirty="0" smtClean="0"/>
              <a:t>Republic</a:t>
            </a:r>
          </a:p>
        </p:txBody>
      </p:sp>
      <p:sp>
        <p:nvSpPr>
          <p:cNvPr id="5" name="Content Placeholder 3"/>
          <p:cNvSpPr txBox="1">
            <a:spLocks/>
          </p:cNvSpPr>
          <p:nvPr/>
        </p:nvSpPr>
        <p:spPr bwMode="auto">
          <a:xfrm>
            <a:off x="2667000" y="1524000"/>
            <a:ext cx="4343400" cy="4724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en-US" sz="2500" b="0" i="0" u="none" strike="noStrike" kern="0" cap="none" spc="0" normalizeH="0" baseline="0" noProof="0" dirty="0" smtClean="0">
                <a:ln>
                  <a:noFill/>
                </a:ln>
                <a:solidFill>
                  <a:schemeClr val="tx1"/>
                </a:solidFill>
                <a:effectLst/>
                <a:uLnTx/>
                <a:uFillTx/>
                <a:latin typeface="+mn-lt"/>
                <a:ea typeface="+mn-ea"/>
                <a:cs typeface="+mn-cs"/>
              </a:rPr>
              <a:t>Responsible Gov.</a:t>
            </a:r>
          </a:p>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en-US" sz="2500" b="0" i="0" u="none" strike="noStrike" kern="0" cap="none" spc="0" normalizeH="0" baseline="0" noProof="0" dirty="0" smtClean="0">
                <a:ln>
                  <a:noFill/>
                </a:ln>
                <a:solidFill>
                  <a:schemeClr val="tx1"/>
                </a:solidFill>
                <a:effectLst/>
                <a:uLnTx/>
                <a:uFillTx/>
                <a:latin typeface="+mn-lt"/>
                <a:ea typeface="+mn-ea"/>
                <a:cs typeface="+mn-cs"/>
              </a:rPr>
              <a:t>Republic</a:t>
            </a:r>
          </a:p>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kumimoji="0" lang="en-US" sz="2500" b="0" i="0" u="none" strike="noStrike" kern="0" cap="none" spc="0" normalizeH="0" baseline="0" noProof="0" dirty="0" smtClean="0">
                <a:ln>
                  <a:noFill/>
                </a:ln>
                <a:solidFill>
                  <a:schemeClr val="tx1"/>
                </a:solidFill>
                <a:effectLst/>
                <a:uLnTx/>
                <a:uFillTx/>
                <a:latin typeface="+mn-lt"/>
                <a:ea typeface="+mn-ea"/>
                <a:cs typeface="+mn-cs"/>
              </a:rPr>
              <a:t>Unitary</a:t>
            </a:r>
          </a:p>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lang="en-US" sz="2500" dirty="0" smtClean="0"/>
              <a:t>Federalism</a:t>
            </a:r>
          </a:p>
          <a:p>
            <a:pPr marL="342900" indent="-342900">
              <a:spcBef>
                <a:spcPct val="20000"/>
              </a:spcBef>
              <a:buFontTx/>
              <a:buChar char="•"/>
            </a:pPr>
            <a:r>
              <a:rPr lang="en-US" sz="2500" dirty="0" smtClean="0"/>
              <a:t>Unitary</a:t>
            </a:r>
            <a:endParaRPr lang="en-US" sz="2500" dirty="0"/>
          </a:p>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lang="en-US" sz="2500" dirty="0" smtClean="0"/>
              <a:t>Government</a:t>
            </a:r>
            <a:endParaRPr lang="en-US" sz="2500" dirty="0"/>
          </a:p>
          <a:p>
            <a:pPr marL="342900" marR="0" lvl="0" indent="-342900" algn="l" defTabSz="914400" rtl="0" eaLnBrk="1" fontAlgn="base" latinLnBrk="0" hangingPunct="1">
              <a:lnSpc>
                <a:spcPct val="100000"/>
              </a:lnSpc>
              <a:spcBef>
                <a:spcPct val="20000"/>
              </a:spcBef>
              <a:spcAft>
                <a:spcPct val="0"/>
              </a:spcAft>
              <a:buClrTx/>
              <a:buSzTx/>
              <a:buFontTx/>
              <a:buChar char="•"/>
              <a:tabLst/>
              <a:defRPr/>
            </a:pPr>
            <a:r>
              <a:rPr lang="en-US" sz="2500" dirty="0" smtClean="0"/>
              <a:t>Governor General</a:t>
            </a:r>
            <a:endParaRPr lang="en-CA" sz="2500" dirty="0" smtClean="0"/>
          </a:p>
          <a:p>
            <a:pPr marL="342900" lvl="0" indent="-342900">
              <a:spcBef>
                <a:spcPct val="20000"/>
              </a:spcBef>
              <a:defRPr/>
            </a:pPr>
            <a:endParaRPr lang="en-US" sz="2800" kern="0" dirty="0"/>
          </a:p>
          <a:p>
            <a:pPr marL="342900" marR="0" lvl="0" indent="-342900" algn="l" defTabSz="914400" rtl="0" eaLnBrk="1" fontAlgn="base" latinLnBrk="0" hangingPunct="1">
              <a:lnSpc>
                <a:spcPct val="100000"/>
              </a:lnSpc>
              <a:spcBef>
                <a:spcPct val="20000"/>
              </a:spcBef>
              <a:spcAft>
                <a:spcPct val="0"/>
              </a:spcAft>
              <a:buClrTx/>
              <a:buSzTx/>
              <a:buFontTx/>
              <a:buChar char="•"/>
              <a:tabLst/>
              <a:defRPr/>
            </a:pPr>
            <a:endParaRPr kumimoji="0" lang="en-CA" sz="2800" b="0"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Key Political player in Canada and Abroad</a:t>
            </a:r>
            <a:endParaRPr lang="en-CA" dirty="0"/>
          </a:p>
        </p:txBody>
      </p:sp>
      <p:sp>
        <p:nvSpPr>
          <p:cNvPr id="6" name="Content Placeholder 5"/>
          <p:cNvSpPr>
            <a:spLocks noGrp="1"/>
          </p:cNvSpPr>
          <p:nvPr>
            <p:ph idx="1"/>
          </p:nvPr>
        </p:nvSpPr>
        <p:spPr>
          <a:xfrm>
            <a:off x="152400" y="1524000"/>
            <a:ext cx="8839200" cy="2514600"/>
          </a:xfrm>
        </p:spPr>
        <p:txBody>
          <a:bodyPr/>
          <a:lstStyle/>
          <a:p>
            <a:r>
              <a:rPr lang="en-US" dirty="0" smtClean="0"/>
              <a:t>List some of the key players in Canadian politics throughout the past and today as well.</a:t>
            </a:r>
          </a:p>
          <a:p>
            <a:endParaRPr lang="en-US" dirty="0" smtClean="0"/>
          </a:p>
          <a:p>
            <a:r>
              <a:rPr lang="en-US" dirty="0" smtClean="0"/>
              <a:t>Who are some of the major international players throughout history and today?</a:t>
            </a:r>
          </a:p>
          <a:p>
            <a:pPr lvl="3"/>
            <a:endParaRPr lang="en-CA" dirty="0"/>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Key Players</a:t>
            </a:r>
            <a:endParaRPr lang="en-CA" dirty="0"/>
          </a:p>
        </p:txBody>
      </p:sp>
      <p:sp>
        <p:nvSpPr>
          <p:cNvPr id="5" name="Content Placeholder 4"/>
          <p:cNvSpPr>
            <a:spLocks noGrp="1"/>
          </p:cNvSpPr>
          <p:nvPr>
            <p:ph sz="half" idx="1"/>
          </p:nvPr>
        </p:nvSpPr>
        <p:spPr>
          <a:xfrm>
            <a:off x="152400" y="1524000"/>
            <a:ext cx="4343400" cy="3733800"/>
          </a:xfrm>
        </p:spPr>
        <p:txBody>
          <a:bodyPr/>
          <a:lstStyle/>
          <a:p>
            <a:pPr>
              <a:buFont typeface="Arial" pitchFamily="34" charset="0"/>
              <a:buChar char="•"/>
            </a:pPr>
            <a:r>
              <a:rPr lang="en-US" dirty="0" smtClean="0"/>
              <a:t>Brian Gallant</a:t>
            </a:r>
          </a:p>
          <a:p>
            <a:pPr>
              <a:buFont typeface="Arial" pitchFamily="34" charset="0"/>
              <a:buChar char="•"/>
            </a:pPr>
            <a:r>
              <a:rPr lang="en-US" dirty="0" smtClean="0"/>
              <a:t>Barak Obama</a:t>
            </a:r>
          </a:p>
          <a:p>
            <a:pPr>
              <a:buFont typeface="Arial" pitchFamily="34" charset="0"/>
              <a:buChar char="•"/>
            </a:pPr>
            <a:r>
              <a:rPr lang="en-US" dirty="0" smtClean="0"/>
              <a:t>Stephen Harper</a:t>
            </a:r>
          </a:p>
          <a:p>
            <a:pPr>
              <a:buFont typeface="Arial" pitchFamily="34" charset="0"/>
              <a:buChar char="•"/>
            </a:pPr>
            <a:r>
              <a:rPr lang="en-US" dirty="0" smtClean="0"/>
              <a:t>Hosni Mubarak - Egypt</a:t>
            </a:r>
          </a:p>
          <a:p>
            <a:pPr>
              <a:buFont typeface="Arial" pitchFamily="34" charset="0"/>
              <a:buChar char="•"/>
            </a:pPr>
            <a:r>
              <a:rPr lang="en-US" dirty="0" err="1" smtClean="0"/>
              <a:t>Momar</a:t>
            </a:r>
            <a:r>
              <a:rPr lang="en-US" dirty="0" smtClean="0"/>
              <a:t> </a:t>
            </a:r>
            <a:r>
              <a:rPr lang="en-US" dirty="0" err="1" smtClean="0"/>
              <a:t>Kadafi</a:t>
            </a:r>
            <a:r>
              <a:rPr lang="en-US" dirty="0" smtClean="0"/>
              <a:t>  - Libya</a:t>
            </a:r>
          </a:p>
          <a:p>
            <a:pPr>
              <a:buFont typeface="Arial" pitchFamily="34" charset="0"/>
              <a:buChar char="•"/>
            </a:pPr>
            <a:r>
              <a:rPr lang="en-CA" dirty="0" smtClean="0"/>
              <a:t>Benito Mussolini - Italy</a:t>
            </a:r>
          </a:p>
          <a:p>
            <a:pPr>
              <a:buFont typeface="Arial" pitchFamily="34" charset="0"/>
              <a:buChar char="•"/>
            </a:pPr>
            <a:r>
              <a:rPr lang="en-CA" dirty="0" err="1" smtClean="0"/>
              <a:t>Bashar</a:t>
            </a:r>
            <a:r>
              <a:rPr lang="en-CA" dirty="0" smtClean="0"/>
              <a:t> al-Assad - Syria</a:t>
            </a:r>
            <a:endParaRPr lang="en-US" dirty="0" smtClean="0"/>
          </a:p>
          <a:p>
            <a:endParaRPr lang="en-CA" dirty="0" smtClean="0"/>
          </a:p>
          <a:p>
            <a:endParaRPr lang="en-CA" dirty="0"/>
          </a:p>
        </p:txBody>
      </p:sp>
      <p:sp>
        <p:nvSpPr>
          <p:cNvPr id="6" name="Content Placeholder 5"/>
          <p:cNvSpPr>
            <a:spLocks noGrp="1"/>
          </p:cNvSpPr>
          <p:nvPr>
            <p:ph sz="half" idx="2"/>
          </p:nvPr>
        </p:nvSpPr>
        <p:spPr>
          <a:xfrm>
            <a:off x="4495800" y="1524000"/>
            <a:ext cx="4495800" cy="4724400"/>
          </a:xfrm>
        </p:spPr>
        <p:txBody>
          <a:bodyPr/>
          <a:lstStyle/>
          <a:p>
            <a:pPr>
              <a:buFont typeface="Arial" pitchFamily="34" charset="0"/>
              <a:buChar char="•"/>
            </a:pPr>
            <a:r>
              <a:rPr lang="en-US" dirty="0" smtClean="0"/>
              <a:t>Kim </a:t>
            </a:r>
            <a:r>
              <a:rPr lang="en-US" dirty="0" err="1" smtClean="0"/>
              <a:t>Jong</a:t>
            </a:r>
            <a:r>
              <a:rPr lang="en-US" dirty="0" smtClean="0"/>
              <a:t> Il</a:t>
            </a:r>
          </a:p>
          <a:p>
            <a:pPr>
              <a:buFont typeface="Arial" pitchFamily="34" charset="0"/>
              <a:buChar char="•"/>
            </a:pPr>
            <a:r>
              <a:rPr lang="en-US" dirty="0" smtClean="0"/>
              <a:t>Fidel Castro</a:t>
            </a:r>
          </a:p>
          <a:p>
            <a:pPr>
              <a:buFont typeface="Arial" pitchFamily="34" charset="0"/>
              <a:buChar char="•"/>
            </a:pPr>
            <a:r>
              <a:rPr lang="en-US" dirty="0" smtClean="0"/>
              <a:t>Josef Tito</a:t>
            </a:r>
          </a:p>
          <a:p>
            <a:pPr>
              <a:buFont typeface="Arial" pitchFamily="34" charset="0"/>
              <a:buChar char="•"/>
            </a:pPr>
            <a:r>
              <a:rPr lang="en-US" dirty="0" smtClean="0"/>
              <a:t>John A Macdonald</a:t>
            </a:r>
          </a:p>
          <a:p>
            <a:pPr>
              <a:buFont typeface="Arial" pitchFamily="34" charset="0"/>
              <a:buChar char="•"/>
            </a:pPr>
            <a:r>
              <a:rPr lang="en-US" dirty="0" smtClean="0"/>
              <a:t>William Lyon </a:t>
            </a:r>
            <a:r>
              <a:rPr lang="en-US" dirty="0" err="1" smtClean="0"/>
              <a:t>MacKenzie</a:t>
            </a:r>
            <a:r>
              <a:rPr lang="en-US" dirty="0" smtClean="0"/>
              <a:t> King</a:t>
            </a:r>
          </a:p>
          <a:p>
            <a:pPr>
              <a:buFont typeface="Arial" pitchFamily="34" charset="0"/>
              <a:buChar char="•"/>
            </a:pPr>
            <a:r>
              <a:rPr lang="en-US" dirty="0" smtClean="0"/>
              <a:t>Adolf Hitler</a:t>
            </a:r>
          </a:p>
          <a:p>
            <a:pPr>
              <a:buFont typeface="Arial" pitchFamily="34" charset="0"/>
              <a:buChar char="•"/>
            </a:pPr>
            <a:endParaRPr lang="en-CA" dirty="0" smtClean="0"/>
          </a:p>
          <a:p>
            <a:endParaRPr lang="en-CA" dirty="0"/>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20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2000"/>
                                        <p:tgtEl>
                                          <p:spTgt spid="5">
                                            <p:txEl>
                                              <p:pRg st="0" end="0"/>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fade">
                                      <p:cBhvr>
                                        <p:cTn id="15" dur="2000"/>
                                        <p:tgtEl>
                                          <p:spTgt spid="5">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5">
                                            <p:txEl>
                                              <p:pRg st="3" end="3"/>
                                            </p:txEl>
                                          </p:spTgt>
                                        </p:tgtEl>
                                        <p:attrNameLst>
                                          <p:attrName>style.visibility</p:attrName>
                                        </p:attrNameLst>
                                      </p:cBhvr>
                                      <p:to>
                                        <p:strVal val="visible"/>
                                      </p:to>
                                    </p:set>
                                    <p:animEffect transition="in" filter="fade">
                                      <p:cBhvr>
                                        <p:cTn id="18" dur="2000"/>
                                        <p:tgtEl>
                                          <p:spTgt spid="5">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5">
                                            <p:txEl>
                                              <p:pRg st="4" end="4"/>
                                            </p:txEl>
                                          </p:spTgt>
                                        </p:tgtEl>
                                        <p:attrNameLst>
                                          <p:attrName>style.visibility</p:attrName>
                                        </p:attrNameLst>
                                      </p:cBhvr>
                                      <p:to>
                                        <p:strVal val="visible"/>
                                      </p:to>
                                    </p:set>
                                    <p:animEffect transition="in" filter="fade">
                                      <p:cBhvr>
                                        <p:cTn id="21" dur="2000"/>
                                        <p:tgtEl>
                                          <p:spTgt spid="5">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5">
                                            <p:txEl>
                                              <p:pRg st="5" end="5"/>
                                            </p:txEl>
                                          </p:spTgt>
                                        </p:tgtEl>
                                        <p:attrNameLst>
                                          <p:attrName>style.visibility</p:attrName>
                                        </p:attrNameLst>
                                      </p:cBhvr>
                                      <p:to>
                                        <p:strVal val="visible"/>
                                      </p:to>
                                    </p:set>
                                    <p:animEffect transition="in" filter="fade">
                                      <p:cBhvr>
                                        <p:cTn id="24" dur="2000"/>
                                        <p:tgtEl>
                                          <p:spTgt spid="5">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animEffect transition="in" filter="fade">
                                      <p:cBhvr>
                                        <p:cTn id="27" dur="2000"/>
                                        <p:tgtEl>
                                          <p:spTgt spid="5">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6">
                                            <p:txEl>
                                              <p:pRg st="0" end="0"/>
                                            </p:txEl>
                                          </p:spTgt>
                                        </p:tgtEl>
                                        <p:attrNameLst>
                                          <p:attrName>style.visibility</p:attrName>
                                        </p:attrNameLst>
                                      </p:cBhvr>
                                      <p:to>
                                        <p:strVal val="visible"/>
                                      </p:to>
                                    </p:set>
                                    <p:animEffect transition="in" filter="fade">
                                      <p:cBhvr>
                                        <p:cTn id="32" dur="2000"/>
                                        <p:tgtEl>
                                          <p:spTgt spid="6">
                                            <p:txEl>
                                              <p:pRg st="0" end="0"/>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6">
                                            <p:txEl>
                                              <p:pRg st="1" end="1"/>
                                            </p:txEl>
                                          </p:spTgt>
                                        </p:tgtEl>
                                        <p:attrNameLst>
                                          <p:attrName>style.visibility</p:attrName>
                                        </p:attrNameLst>
                                      </p:cBhvr>
                                      <p:to>
                                        <p:strVal val="visible"/>
                                      </p:to>
                                    </p:set>
                                    <p:animEffect transition="in" filter="fade">
                                      <p:cBhvr>
                                        <p:cTn id="35" dur="2000"/>
                                        <p:tgtEl>
                                          <p:spTgt spid="6">
                                            <p:txEl>
                                              <p:pRg st="1" end="1"/>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6">
                                            <p:txEl>
                                              <p:pRg st="2" end="2"/>
                                            </p:txEl>
                                          </p:spTgt>
                                        </p:tgtEl>
                                        <p:attrNameLst>
                                          <p:attrName>style.visibility</p:attrName>
                                        </p:attrNameLst>
                                      </p:cBhvr>
                                      <p:to>
                                        <p:strVal val="visible"/>
                                      </p:to>
                                    </p:set>
                                    <p:animEffect transition="in" filter="fade">
                                      <p:cBhvr>
                                        <p:cTn id="38" dur="2000"/>
                                        <p:tgtEl>
                                          <p:spTgt spid="6">
                                            <p:txEl>
                                              <p:pRg st="2" end="2"/>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6">
                                            <p:txEl>
                                              <p:pRg st="3" end="3"/>
                                            </p:txEl>
                                          </p:spTgt>
                                        </p:tgtEl>
                                        <p:attrNameLst>
                                          <p:attrName>style.visibility</p:attrName>
                                        </p:attrNameLst>
                                      </p:cBhvr>
                                      <p:to>
                                        <p:strVal val="visible"/>
                                      </p:to>
                                    </p:set>
                                    <p:animEffect transition="in" filter="fade">
                                      <p:cBhvr>
                                        <p:cTn id="41" dur="2000"/>
                                        <p:tgtEl>
                                          <p:spTgt spid="6">
                                            <p:txEl>
                                              <p:pRg st="3" end="3"/>
                                            </p:txEl>
                                          </p:spTgt>
                                        </p:tgtEl>
                                      </p:cBhvr>
                                    </p:animEffect>
                                  </p:childTnLst>
                                </p:cTn>
                              </p:par>
                              <p:par>
                                <p:cTn id="42" presetID="10" presetClass="entr" presetSubtype="0" fill="hold" nodeType="withEffect">
                                  <p:stCondLst>
                                    <p:cond delay="0"/>
                                  </p:stCondLst>
                                  <p:childTnLst>
                                    <p:set>
                                      <p:cBhvr>
                                        <p:cTn id="43" dur="1" fill="hold">
                                          <p:stCondLst>
                                            <p:cond delay="0"/>
                                          </p:stCondLst>
                                        </p:cTn>
                                        <p:tgtEl>
                                          <p:spTgt spid="6">
                                            <p:txEl>
                                              <p:pRg st="4" end="4"/>
                                            </p:txEl>
                                          </p:spTgt>
                                        </p:tgtEl>
                                        <p:attrNameLst>
                                          <p:attrName>style.visibility</p:attrName>
                                        </p:attrNameLst>
                                      </p:cBhvr>
                                      <p:to>
                                        <p:strVal val="visible"/>
                                      </p:to>
                                    </p:set>
                                    <p:animEffect transition="in" filter="fade">
                                      <p:cBhvr>
                                        <p:cTn id="44" dur="2000"/>
                                        <p:tgtEl>
                                          <p:spTgt spid="6">
                                            <p:txEl>
                                              <p:pRg st="4" end="4"/>
                                            </p:txEl>
                                          </p:spTgt>
                                        </p:tgtEl>
                                      </p:cBhvr>
                                    </p:animEffect>
                                  </p:childTnLst>
                                </p:cTn>
                              </p:par>
                              <p:par>
                                <p:cTn id="45" presetID="10" presetClass="entr" presetSubtype="0" fill="hold" nodeType="withEffect">
                                  <p:stCondLst>
                                    <p:cond delay="0"/>
                                  </p:stCondLst>
                                  <p:childTnLst>
                                    <p:set>
                                      <p:cBhvr>
                                        <p:cTn id="46" dur="1" fill="hold">
                                          <p:stCondLst>
                                            <p:cond delay="0"/>
                                          </p:stCondLst>
                                        </p:cTn>
                                        <p:tgtEl>
                                          <p:spTgt spid="6">
                                            <p:txEl>
                                              <p:pRg st="5" end="5"/>
                                            </p:txEl>
                                          </p:spTgt>
                                        </p:tgtEl>
                                        <p:attrNameLst>
                                          <p:attrName>style.visibility</p:attrName>
                                        </p:attrNameLst>
                                      </p:cBhvr>
                                      <p:to>
                                        <p:strVal val="visible"/>
                                      </p:to>
                                    </p:set>
                                    <p:animEffect transition="in" filter="fade">
                                      <p:cBhvr>
                                        <p:cTn id="47" dur="20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CA" b="1" dirty="0" smtClean="0"/>
              <a:t>WHAT IS POLITICS?</a:t>
            </a:r>
            <a:r>
              <a:rPr lang="en-CA" dirty="0" smtClean="0"/>
              <a:t/>
            </a:r>
            <a:br>
              <a:rPr lang="en-CA" dirty="0" smtClean="0"/>
            </a:br>
            <a:endParaRPr lang="en-CA" dirty="0"/>
          </a:p>
        </p:txBody>
      </p:sp>
      <p:sp>
        <p:nvSpPr>
          <p:cNvPr id="3" name="Content Placeholder 2"/>
          <p:cNvSpPr>
            <a:spLocks noGrp="1"/>
          </p:cNvSpPr>
          <p:nvPr>
            <p:ph idx="1"/>
          </p:nvPr>
        </p:nvSpPr>
        <p:spPr/>
        <p:txBody>
          <a:bodyPr/>
          <a:lstStyle/>
          <a:p>
            <a:pPr lvl="0"/>
            <a:r>
              <a:rPr lang="en-CA" dirty="0" smtClean="0"/>
              <a:t>The struggle for power and the management of conflict.</a:t>
            </a:r>
          </a:p>
          <a:p>
            <a:pPr lvl="0"/>
            <a:endParaRPr lang="en-CA" dirty="0" smtClean="0"/>
          </a:p>
          <a:p>
            <a:pPr lvl="0"/>
            <a:r>
              <a:rPr lang="en-CA" dirty="0" smtClean="0"/>
              <a:t>The governing of a political entity, such as a nation, and the administration and control of its internal and external affairs.</a:t>
            </a:r>
          </a:p>
          <a:p>
            <a:pPr>
              <a:buNone/>
            </a:pPr>
            <a:r>
              <a:rPr lang="en-CA" b="1" dirty="0" smtClean="0"/>
              <a:t> </a:t>
            </a:r>
            <a:endParaRPr lang="en-CA" dirty="0" smtClean="0"/>
          </a:p>
          <a:p>
            <a:endParaRPr lang="en-CA" dirty="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Etymological Definition</a:t>
            </a:r>
            <a:endParaRPr lang="en-US" dirty="0"/>
          </a:p>
        </p:txBody>
      </p:sp>
      <p:sp>
        <p:nvSpPr>
          <p:cNvPr id="3" name="Content Placeholder 2"/>
          <p:cNvSpPr>
            <a:spLocks noGrp="1"/>
          </p:cNvSpPr>
          <p:nvPr>
            <p:ph idx="1"/>
          </p:nvPr>
        </p:nvSpPr>
        <p:spPr/>
        <p:txBody>
          <a:bodyPr/>
          <a:lstStyle/>
          <a:p>
            <a:r>
              <a:rPr lang="en-US" dirty="0" smtClean="0"/>
              <a:t>Greek –</a:t>
            </a:r>
          </a:p>
          <a:p>
            <a:pPr lvl="1"/>
            <a:r>
              <a:rPr lang="en-US" dirty="0" smtClean="0"/>
              <a:t>Has its origins in Ancient Greece.  All city states were referred to as </a:t>
            </a:r>
            <a:r>
              <a:rPr lang="en-US" i="1" dirty="0" smtClean="0"/>
              <a:t>polis </a:t>
            </a:r>
            <a:endParaRPr lang="en-US" dirty="0" smtClean="0"/>
          </a:p>
          <a:p>
            <a:endParaRPr lang="en-US" i="1" dirty="0"/>
          </a:p>
          <a:p>
            <a:r>
              <a:rPr lang="en-US" i="1" dirty="0" smtClean="0"/>
              <a:t>Latin –</a:t>
            </a:r>
          </a:p>
          <a:p>
            <a:pPr lvl="1"/>
            <a:r>
              <a:rPr lang="en-US" i="1" dirty="0" err="1" smtClean="0"/>
              <a:t>Politicus</a:t>
            </a:r>
            <a:r>
              <a:rPr lang="en-US" i="1" dirty="0" smtClean="0"/>
              <a:t> was an adjective that was used to describe anything “of the state”</a:t>
            </a:r>
          </a:p>
        </p:txBody>
      </p:sp>
      <p:pic>
        <p:nvPicPr>
          <p:cNvPr id="4" name="Picture 2" descr="http://image.slidesharecdn.com/introductiontopoliticalscience-100621020245-phpapp02/95/slide-4-728.jpg?1277103864"/>
          <p:cNvPicPr>
            <a:picLocks noChangeAspect="1" noChangeArrowheads="1"/>
          </p:cNvPicPr>
          <p:nvPr/>
        </p:nvPicPr>
        <p:blipFill rotWithShape="1">
          <a:blip r:embed="rId2">
            <a:extLst>
              <a:ext uri="{28A0092B-C50C-407E-A947-70E740481C1C}">
                <a14:useLocalDpi xmlns:a14="http://schemas.microsoft.com/office/drawing/2010/main" val="0"/>
              </a:ext>
            </a:extLst>
          </a:blip>
          <a:srcRect l="43000" t="74550" r="40454" b="19266"/>
          <a:stretch/>
        </p:blipFill>
        <p:spPr bwMode="auto">
          <a:xfrm>
            <a:off x="3657600" y="2403764"/>
            <a:ext cx="1260764" cy="353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71726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Or does it mean:</a:t>
            </a:r>
            <a:endParaRPr lang="en-US" dirty="0"/>
          </a:p>
        </p:txBody>
      </p:sp>
      <p:sp>
        <p:nvSpPr>
          <p:cNvPr id="3" name="Content Placeholder 2"/>
          <p:cNvSpPr>
            <a:spLocks noGrp="1"/>
          </p:cNvSpPr>
          <p:nvPr>
            <p:ph idx="1"/>
          </p:nvPr>
        </p:nvSpPr>
        <p:spPr/>
        <p:txBody>
          <a:bodyPr/>
          <a:lstStyle/>
          <a:p>
            <a:r>
              <a:rPr lang="en-US" i="1" dirty="0" err="1" smtClean="0"/>
              <a:t>Poli</a:t>
            </a:r>
            <a:r>
              <a:rPr lang="en-US" dirty="0" smtClean="0"/>
              <a:t> in </a:t>
            </a:r>
            <a:r>
              <a:rPr lang="en-US" dirty="0" err="1" smtClean="0"/>
              <a:t>latin</a:t>
            </a:r>
            <a:r>
              <a:rPr lang="en-US" dirty="0" smtClean="0"/>
              <a:t> means “many”</a:t>
            </a:r>
          </a:p>
          <a:p>
            <a:r>
              <a:rPr lang="en-US" i="1" dirty="0" smtClean="0"/>
              <a:t>Tics</a:t>
            </a:r>
            <a:r>
              <a:rPr lang="en-US" dirty="0" smtClean="0"/>
              <a:t> means “blood sucking parasites” </a:t>
            </a:r>
            <a:endParaRPr lang="en-US" i="1" dirty="0"/>
          </a:p>
        </p:txBody>
      </p:sp>
    </p:spTree>
    <p:extLst>
      <p:ext uri="{BB962C8B-B14F-4D97-AF65-F5344CB8AC3E}">
        <p14:creationId xmlns:p14="http://schemas.microsoft.com/office/powerpoint/2010/main" val="20784908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3536"/>
            <a:ext cx="8229600" cy="813264"/>
          </a:xfrm>
        </p:spPr>
        <p:txBody>
          <a:bodyPr>
            <a:normAutofit/>
          </a:bodyPr>
          <a:lstStyle/>
          <a:p>
            <a:r>
              <a:rPr lang="en-CA" sz="3800" b="1" dirty="0" smtClean="0"/>
              <a:t>WHAT IS POLITICAL SCIENCE?</a:t>
            </a:r>
            <a:endParaRPr lang="en-CA" sz="3800" dirty="0"/>
          </a:p>
        </p:txBody>
      </p:sp>
      <p:sp>
        <p:nvSpPr>
          <p:cNvPr id="3" name="Content Placeholder 2"/>
          <p:cNvSpPr>
            <a:spLocks noGrp="1"/>
          </p:cNvSpPr>
          <p:nvPr>
            <p:ph idx="1"/>
          </p:nvPr>
        </p:nvSpPr>
        <p:spPr>
          <a:xfrm>
            <a:off x="914400" y="1524000"/>
            <a:ext cx="8077200" cy="4724400"/>
          </a:xfrm>
        </p:spPr>
        <p:txBody>
          <a:bodyPr/>
          <a:lstStyle/>
          <a:p>
            <a:pPr lvl="0"/>
            <a:r>
              <a:rPr lang="en-CA" dirty="0" smtClean="0"/>
              <a:t>Study </a:t>
            </a:r>
            <a:r>
              <a:rPr lang="en-CA" dirty="0" smtClean="0"/>
              <a:t>of how people come together with other people to create an organized, stable existence. </a:t>
            </a:r>
          </a:p>
          <a:p>
            <a:pPr lvl="0">
              <a:buNone/>
            </a:pPr>
            <a:endParaRPr lang="en-CA" dirty="0" smtClean="0"/>
          </a:p>
          <a:p>
            <a:pPr lvl="0"/>
            <a:r>
              <a:rPr lang="en-CA" dirty="0" smtClean="0"/>
              <a:t>It is the study </a:t>
            </a:r>
            <a:r>
              <a:rPr lang="en-CA" dirty="0" smtClean="0"/>
              <a:t>of:</a:t>
            </a:r>
          </a:p>
          <a:p>
            <a:pPr lvl="2"/>
            <a:r>
              <a:rPr lang="en-CA" dirty="0" smtClean="0"/>
              <a:t>who </a:t>
            </a:r>
            <a:r>
              <a:rPr lang="en-CA" dirty="0" smtClean="0"/>
              <a:t>has the power? </a:t>
            </a:r>
            <a:endParaRPr lang="en-CA" dirty="0" smtClean="0"/>
          </a:p>
          <a:p>
            <a:pPr lvl="2"/>
            <a:r>
              <a:rPr lang="en-CA" dirty="0" smtClean="0"/>
              <a:t>How </a:t>
            </a:r>
            <a:r>
              <a:rPr lang="en-CA" dirty="0" smtClean="0"/>
              <a:t>did they get the power?  </a:t>
            </a:r>
            <a:endParaRPr lang="en-CA" dirty="0" smtClean="0"/>
          </a:p>
          <a:p>
            <a:pPr lvl="2"/>
            <a:r>
              <a:rPr lang="en-CA" dirty="0" smtClean="0"/>
              <a:t>What </a:t>
            </a:r>
            <a:r>
              <a:rPr lang="en-CA" dirty="0" smtClean="0"/>
              <a:t>are they doing with the power?  </a:t>
            </a:r>
            <a:endParaRPr lang="en-CA" dirty="0" smtClean="0"/>
          </a:p>
          <a:p>
            <a:pPr lvl="2"/>
            <a:r>
              <a:rPr lang="en-CA" dirty="0" smtClean="0"/>
              <a:t>How </a:t>
            </a:r>
            <a:r>
              <a:rPr lang="en-CA" dirty="0" smtClean="0"/>
              <a:t>can it be taken from them?</a:t>
            </a:r>
          </a:p>
          <a:p>
            <a:pPr>
              <a:buNone/>
            </a:pPr>
            <a:endParaRPr lang="en-CA" dirty="0" smtClean="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122" name="Picture 2" descr="http://image.slidesharecdn.com/introductiontopoliticalscience-100621020245-phpapp02/95/slide-14-728.jpg?1277103864"/>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25792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146" name="Picture 2" descr="http://image.slidesharecdn.com/introductiontopoliticalscience-100621020245-phpapp02/95/slide-15-728.jpg?127710386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30" y="4482"/>
            <a:ext cx="9161929" cy="68714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054718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7170" name="Picture 2" descr="http://image.slidesharecdn.com/introductiontopoliticalscience-100621020245-phpapp02/95/slide-16-728.jpg?127710386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284839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3536"/>
            <a:ext cx="8229600" cy="813264"/>
          </a:xfrm>
        </p:spPr>
        <p:txBody>
          <a:bodyPr>
            <a:normAutofit/>
          </a:bodyPr>
          <a:lstStyle/>
          <a:p>
            <a:r>
              <a:rPr lang="en-US" dirty="0" smtClean="0"/>
              <a:t>WHERE DO WE SEE POLITICS?</a:t>
            </a:r>
            <a:endParaRPr lang="en-CA" dirty="0"/>
          </a:p>
        </p:txBody>
      </p:sp>
      <p:sp>
        <p:nvSpPr>
          <p:cNvPr id="3" name="Content Placeholder 2"/>
          <p:cNvSpPr>
            <a:spLocks noGrp="1"/>
          </p:cNvSpPr>
          <p:nvPr>
            <p:ph idx="1"/>
          </p:nvPr>
        </p:nvSpPr>
        <p:spPr>
          <a:xfrm>
            <a:off x="457200" y="1295400"/>
            <a:ext cx="8229600" cy="4877117"/>
          </a:xfrm>
        </p:spPr>
        <p:txBody>
          <a:bodyPr/>
          <a:lstStyle/>
          <a:p>
            <a:r>
              <a:rPr lang="en-US" dirty="0" smtClean="0"/>
              <a:t>Province</a:t>
            </a:r>
            <a:r>
              <a:rPr lang="en-CA" dirty="0" smtClean="0"/>
              <a:t>s</a:t>
            </a:r>
          </a:p>
          <a:p>
            <a:r>
              <a:rPr lang="en-US" dirty="0" smtClean="0"/>
              <a:t>Communities</a:t>
            </a:r>
          </a:p>
          <a:p>
            <a:r>
              <a:rPr lang="en-US" dirty="0" smtClean="0"/>
              <a:t>National level</a:t>
            </a:r>
          </a:p>
          <a:p>
            <a:r>
              <a:rPr lang="en-US" dirty="0" smtClean="0"/>
              <a:t>Schools</a:t>
            </a:r>
          </a:p>
          <a:p>
            <a:r>
              <a:rPr lang="en-US" dirty="0" smtClean="0"/>
              <a:t>Organizations</a:t>
            </a:r>
          </a:p>
          <a:p>
            <a:r>
              <a:rPr lang="en-US" dirty="0" smtClean="0"/>
              <a:t>etc</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Geography globe design template">
  <a:themeElements>
    <a:clrScheme name="">
      <a:dk1>
        <a:srgbClr val="000000"/>
      </a:dk1>
      <a:lt1>
        <a:srgbClr val="B2B2B2"/>
      </a:lt1>
      <a:dk2>
        <a:srgbClr val="336699"/>
      </a:dk2>
      <a:lt2>
        <a:srgbClr val="808080"/>
      </a:lt2>
      <a:accent1>
        <a:srgbClr val="BBE0E3"/>
      </a:accent1>
      <a:accent2>
        <a:srgbClr val="333399"/>
      </a:accent2>
      <a:accent3>
        <a:srgbClr val="D5D5D5"/>
      </a:accent3>
      <a:accent4>
        <a:srgbClr val="000000"/>
      </a:accent4>
      <a:accent5>
        <a:srgbClr val="DAEDEF"/>
      </a:accent5>
      <a:accent6>
        <a:srgbClr val="2D2D8A"/>
      </a:accent6>
      <a:hlink>
        <a:srgbClr val="009999"/>
      </a:hlink>
      <a:folHlink>
        <a:srgbClr val="99CC00"/>
      </a:folHlink>
    </a:clrScheme>
    <a:fontScheme name="Office Th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The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Them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The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The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The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The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The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Office Theme 13">
        <a:dk1>
          <a:srgbClr val="000000"/>
        </a:dk1>
        <a:lt1>
          <a:srgbClr val="FFFFFF"/>
        </a:lt1>
        <a:dk2>
          <a:srgbClr val="660033"/>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Theme 14">
        <a:dk1>
          <a:srgbClr val="000000"/>
        </a:dk1>
        <a:lt1>
          <a:srgbClr val="FFFFFF"/>
        </a:lt1>
        <a:dk2>
          <a:srgbClr val="8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Theme 15">
        <a:dk1>
          <a:srgbClr val="000000"/>
        </a:dk1>
        <a:lt1>
          <a:srgbClr val="FFFFFF"/>
        </a:lt1>
        <a:dk2>
          <a:srgbClr val="FFFFFF"/>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Theme 16">
        <a:dk1>
          <a:srgbClr val="808080"/>
        </a:dk1>
        <a:lt1>
          <a:srgbClr val="FFFFFF"/>
        </a:lt1>
        <a:dk2>
          <a:srgbClr val="B2B2B2"/>
        </a:dk2>
        <a:lt2>
          <a:srgbClr val="000000"/>
        </a:lt2>
        <a:accent1>
          <a:srgbClr val="BBE0E3"/>
        </a:accent1>
        <a:accent2>
          <a:srgbClr val="333399"/>
        </a:accent2>
        <a:accent3>
          <a:srgbClr val="D5D5D5"/>
        </a:accent3>
        <a:accent4>
          <a:srgbClr val="DADADA"/>
        </a:accent4>
        <a:accent5>
          <a:srgbClr val="DAEDEF"/>
        </a:accent5>
        <a:accent6>
          <a:srgbClr val="2D2D8A"/>
        </a:accent6>
        <a:hlink>
          <a:srgbClr val="009999"/>
        </a:hlink>
        <a:folHlink>
          <a:srgbClr val="99CC0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Geography globe design template</Template>
  <TotalTime>1793</TotalTime>
  <Words>358</Words>
  <Application>Microsoft Office PowerPoint</Application>
  <PresentationFormat>On-screen Show (4:3)</PresentationFormat>
  <Paragraphs>77</Paragraphs>
  <Slides>14</Slides>
  <Notes>0</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14</vt:i4>
      </vt:variant>
    </vt:vector>
  </HeadingPairs>
  <TitlesOfParts>
    <vt:vector size="16" baseType="lpstr">
      <vt:lpstr>Arial</vt:lpstr>
      <vt:lpstr>Geography globe design template</vt:lpstr>
      <vt:lpstr>Political Science 120 </vt:lpstr>
      <vt:lpstr>WHAT IS POLITICS? </vt:lpstr>
      <vt:lpstr>Etymological Definition</vt:lpstr>
      <vt:lpstr>Or does it mean:</vt:lpstr>
      <vt:lpstr>WHAT IS POLITICAL SCIENCE?</vt:lpstr>
      <vt:lpstr>PowerPoint Presentation</vt:lpstr>
      <vt:lpstr>PowerPoint Presentation</vt:lpstr>
      <vt:lpstr>PowerPoint Presentation</vt:lpstr>
      <vt:lpstr>WHERE DO WE SEE POLITICS?</vt:lpstr>
      <vt:lpstr>WHY STUDY IT?</vt:lpstr>
      <vt:lpstr> POLITICAL TERMINOLOGY</vt:lpstr>
      <vt:lpstr>Key Canadian Political terms</vt:lpstr>
      <vt:lpstr>Key Political player in Canada and Abroad</vt:lpstr>
      <vt:lpstr>Key Players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Political Science 120</dc:title>
  <dc:creator>Steve Spencer</dc:creator>
  <cp:lastModifiedBy>Spencer, Stephen (ASD-E)</cp:lastModifiedBy>
  <cp:revision>11</cp:revision>
  <dcterms:created xsi:type="dcterms:W3CDTF">2012-02-01T02:04:19Z</dcterms:created>
  <dcterms:modified xsi:type="dcterms:W3CDTF">2015-09-10T18:34:11Z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TC102885651033</vt:lpwstr>
  </property>
</Properties>
</file>